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27"/>
  </p:handoutMasterIdLst>
  <p:sldIdLst>
    <p:sldId id="375" r:id="rId2"/>
    <p:sldId id="462" r:id="rId3"/>
    <p:sldId id="463" r:id="rId4"/>
    <p:sldId id="483" r:id="rId5"/>
    <p:sldId id="464" r:id="rId6"/>
    <p:sldId id="466" r:id="rId7"/>
    <p:sldId id="484" r:id="rId8"/>
    <p:sldId id="485" r:id="rId9"/>
    <p:sldId id="486" r:id="rId10"/>
    <p:sldId id="487" r:id="rId11"/>
    <p:sldId id="469" r:id="rId12"/>
    <p:sldId id="470" r:id="rId13"/>
    <p:sldId id="488" r:id="rId14"/>
    <p:sldId id="489" r:id="rId15"/>
    <p:sldId id="490" r:id="rId16"/>
    <p:sldId id="491" r:id="rId17"/>
    <p:sldId id="492" r:id="rId18"/>
    <p:sldId id="493" r:id="rId19"/>
    <p:sldId id="494" r:id="rId20"/>
    <p:sldId id="495" r:id="rId21"/>
    <p:sldId id="496" r:id="rId22"/>
    <p:sldId id="482" r:id="rId23"/>
    <p:sldId id="499" r:id="rId24"/>
    <p:sldId id="497" r:id="rId25"/>
    <p:sldId id="38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3ADEC4-2643-4545-9C5C-FDD4186D8657}" v="83" dt="2022-09-05T14:17:12.6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876" autoAdjust="0"/>
    <p:restoredTop sz="94993" autoAdjust="0"/>
  </p:normalViewPr>
  <p:slideViewPr>
    <p:cSldViewPr snapToGrid="0" snapToObjects="1">
      <p:cViewPr varScale="1">
        <p:scale>
          <a:sx n="112" d="100"/>
          <a:sy n="112" d="100"/>
        </p:scale>
        <p:origin x="348" y="9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אלכס גורבצ'וב" userId="8459a7c7-b354-45d8-a56f-77640536e27f" providerId="ADAL" clId="{DF3ADEC4-2643-4545-9C5C-FDD4186D8657}"/>
    <pc:docChg chg="undo redo custSel addSld delSld modSld sldOrd">
      <pc:chgData name="אלכס גורבצ'וב" userId="8459a7c7-b354-45d8-a56f-77640536e27f" providerId="ADAL" clId="{DF3ADEC4-2643-4545-9C5C-FDD4186D8657}" dt="2022-09-05T14:18:12.922" v="874" actId="47"/>
      <pc:docMkLst>
        <pc:docMk/>
      </pc:docMkLst>
      <pc:sldChg chg="modSp add del mod setBg">
        <pc:chgData name="אלכס גורבצ'וב" userId="8459a7c7-b354-45d8-a56f-77640536e27f" providerId="ADAL" clId="{DF3ADEC4-2643-4545-9C5C-FDD4186D8657}" dt="2022-09-05T14:01:48.239" v="708" actId="47"/>
        <pc:sldMkLst>
          <pc:docMk/>
          <pc:sldMk cId="421286489" sldId="461"/>
        </pc:sldMkLst>
        <pc:spChg chg="mod">
          <ac:chgData name="אלכס גורבצ'וב" userId="8459a7c7-b354-45d8-a56f-77640536e27f" providerId="ADAL" clId="{DF3ADEC4-2643-4545-9C5C-FDD4186D8657}" dt="2022-09-05T14:01:40.595" v="707" actId="27636"/>
          <ac:spMkLst>
            <pc:docMk/>
            <pc:sldMk cId="421286489" sldId="461"/>
            <ac:spMk id="7" creationId="{54E9E228-B02C-3941-B458-23CB2D67B476}"/>
          </ac:spMkLst>
        </pc:spChg>
      </pc:sldChg>
      <pc:sldChg chg="modSp mod">
        <pc:chgData name="אלכס גורבצ'וב" userId="8459a7c7-b354-45d8-a56f-77640536e27f" providerId="ADAL" clId="{DF3ADEC4-2643-4545-9C5C-FDD4186D8657}" dt="2022-09-05T12:22:41.275" v="61" actId="27636"/>
        <pc:sldMkLst>
          <pc:docMk/>
          <pc:sldMk cId="4178375347" sldId="462"/>
        </pc:sldMkLst>
        <pc:spChg chg="mod">
          <ac:chgData name="אלכס גורבצ'וב" userId="8459a7c7-b354-45d8-a56f-77640536e27f" providerId="ADAL" clId="{DF3ADEC4-2643-4545-9C5C-FDD4186D8657}" dt="2022-09-05T12:22:41.275" v="61" actId="27636"/>
          <ac:spMkLst>
            <pc:docMk/>
            <pc:sldMk cId="4178375347" sldId="462"/>
            <ac:spMk id="9" creationId="{0AD16726-3C21-C04F-83A6-F10CC5F0A22E}"/>
          </ac:spMkLst>
        </pc:spChg>
        <pc:picChg chg="mod">
          <ac:chgData name="אלכס גורבצ'וב" userId="8459a7c7-b354-45d8-a56f-77640536e27f" providerId="ADAL" clId="{DF3ADEC4-2643-4545-9C5C-FDD4186D8657}" dt="2022-09-05T12:17:56.018" v="9" actId="14826"/>
          <ac:picMkLst>
            <pc:docMk/>
            <pc:sldMk cId="4178375347" sldId="462"/>
            <ac:picMk id="4" creationId="{F5775655-46C9-88B5-2420-66C7357A2B88}"/>
          </ac:picMkLst>
        </pc:picChg>
      </pc:sldChg>
      <pc:sldChg chg="modSp mod">
        <pc:chgData name="אלכס גורבצ'וב" userId="8459a7c7-b354-45d8-a56f-77640536e27f" providerId="ADAL" clId="{DF3ADEC4-2643-4545-9C5C-FDD4186D8657}" dt="2022-09-05T12:26:54.468" v="86" actId="12"/>
        <pc:sldMkLst>
          <pc:docMk/>
          <pc:sldMk cId="561567586" sldId="463"/>
        </pc:sldMkLst>
        <pc:spChg chg="mod">
          <ac:chgData name="אלכס גורבצ'וב" userId="8459a7c7-b354-45d8-a56f-77640536e27f" providerId="ADAL" clId="{DF3ADEC4-2643-4545-9C5C-FDD4186D8657}" dt="2022-09-05T12:26:54.468" v="86" actId="12"/>
          <ac:spMkLst>
            <pc:docMk/>
            <pc:sldMk cId="561567586" sldId="463"/>
            <ac:spMk id="9" creationId="{0AD16726-3C21-C04F-83A6-F10CC5F0A22E}"/>
          </ac:spMkLst>
        </pc:spChg>
        <pc:picChg chg="mod">
          <ac:chgData name="אלכס גורבצ'וב" userId="8459a7c7-b354-45d8-a56f-77640536e27f" providerId="ADAL" clId="{DF3ADEC4-2643-4545-9C5C-FDD4186D8657}" dt="2022-09-05T12:23:02.556" v="62" actId="14826"/>
          <ac:picMkLst>
            <pc:docMk/>
            <pc:sldMk cId="561567586" sldId="463"/>
            <ac:picMk id="4" creationId="{F5775655-46C9-88B5-2420-66C7357A2B88}"/>
          </ac:picMkLst>
        </pc:picChg>
      </pc:sldChg>
      <pc:sldChg chg="modSp mod">
        <pc:chgData name="אלכס גורבצ'וב" userId="8459a7c7-b354-45d8-a56f-77640536e27f" providerId="ADAL" clId="{DF3ADEC4-2643-4545-9C5C-FDD4186D8657}" dt="2022-09-05T12:42:42.894" v="144" actId="20577"/>
        <pc:sldMkLst>
          <pc:docMk/>
          <pc:sldMk cId="273900805" sldId="464"/>
        </pc:sldMkLst>
        <pc:spChg chg="mod">
          <ac:chgData name="אלכס גורבצ'וב" userId="8459a7c7-b354-45d8-a56f-77640536e27f" providerId="ADAL" clId="{DF3ADEC4-2643-4545-9C5C-FDD4186D8657}" dt="2022-09-05T12:42:42.894" v="144" actId="20577"/>
          <ac:spMkLst>
            <pc:docMk/>
            <pc:sldMk cId="273900805" sldId="464"/>
            <ac:spMk id="9" creationId="{0AD16726-3C21-C04F-83A6-F10CC5F0A22E}"/>
          </ac:spMkLst>
        </pc:spChg>
        <pc:picChg chg="mod">
          <ac:chgData name="אלכס גורבצ'וב" userId="8459a7c7-b354-45d8-a56f-77640536e27f" providerId="ADAL" clId="{DF3ADEC4-2643-4545-9C5C-FDD4186D8657}" dt="2022-09-05T12:41:56.923" v="133" actId="14826"/>
          <ac:picMkLst>
            <pc:docMk/>
            <pc:sldMk cId="273900805" sldId="464"/>
            <ac:picMk id="4" creationId="{F5775655-46C9-88B5-2420-66C7357A2B88}"/>
          </ac:picMkLst>
        </pc:picChg>
      </pc:sldChg>
      <pc:sldChg chg="del">
        <pc:chgData name="אלכס גורבצ'וב" userId="8459a7c7-b354-45d8-a56f-77640536e27f" providerId="ADAL" clId="{DF3ADEC4-2643-4545-9C5C-FDD4186D8657}" dt="2022-09-05T12:41:01.902" v="130" actId="47"/>
        <pc:sldMkLst>
          <pc:docMk/>
          <pc:sldMk cId="578813123" sldId="465"/>
        </pc:sldMkLst>
      </pc:sldChg>
      <pc:sldChg chg="modSp mod">
        <pc:chgData name="אלכס גורבצ'וב" userId="8459a7c7-b354-45d8-a56f-77640536e27f" providerId="ADAL" clId="{DF3ADEC4-2643-4545-9C5C-FDD4186D8657}" dt="2022-09-05T12:43:59" v="155" actId="6549"/>
        <pc:sldMkLst>
          <pc:docMk/>
          <pc:sldMk cId="844973369" sldId="466"/>
        </pc:sldMkLst>
        <pc:spChg chg="mod">
          <ac:chgData name="אלכס גורבצ'וב" userId="8459a7c7-b354-45d8-a56f-77640536e27f" providerId="ADAL" clId="{DF3ADEC4-2643-4545-9C5C-FDD4186D8657}" dt="2022-09-05T12:43:59" v="155" actId="6549"/>
          <ac:spMkLst>
            <pc:docMk/>
            <pc:sldMk cId="844973369" sldId="466"/>
            <ac:spMk id="9" creationId="{0AD16726-3C21-C04F-83A6-F10CC5F0A22E}"/>
          </ac:spMkLst>
        </pc:spChg>
        <pc:picChg chg="mod">
          <ac:chgData name="אלכס גורבצ'וב" userId="8459a7c7-b354-45d8-a56f-77640536e27f" providerId="ADAL" clId="{DF3ADEC4-2643-4545-9C5C-FDD4186D8657}" dt="2022-09-05T12:43:17.744" v="149" actId="14826"/>
          <ac:picMkLst>
            <pc:docMk/>
            <pc:sldMk cId="844973369" sldId="466"/>
            <ac:picMk id="4" creationId="{F5775655-46C9-88B5-2420-66C7357A2B88}"/>
          </ac:picMkLst>
        </pc:picChg>
      </pc:sldChg>
      <pc:sldChg chg="del">
        <pc:chgData name="אלכס גורבצ'וב" userId="8459a7c7-b354-45d8-a56f-77640536e27f" providerId="ADAL" clId="{DF3ADEC4-2643-4545-9C5C-FDD4186D8657}" dt="2022-09-05T12:44:30.672" v="158" actId="47"/>
        <pc:sldMkLst>
          <pc:docMk/>
          <pc:sldMk cId="2026730342" sldId="467"/>
        </pc:sldMkLst>
      </pc:sldChg>
      <pc:sldChg chg="del">
        <pc:chgData name="אלכס גורבצ'וב" userId="8459a7c7-b354-45d8-a56f-77640536e27f" providerId="ADAL" clId="{DF3ADEC4-2643-4545-9C5C-FDD4186D8657}" dt="2022-09-05T12:49:39.638" v="231" actId="47"/>
        <pc:sldMkLst>
          <pc:docMk/>
          <pc:sldMk cId="3944215704" sldId="468"/>
        </pc:sldMkLst>
      </pc:sldChg>
      <pc:sldChg chg="modSp mod">
        <pc:chgData name="אלכס גורבצ'וב" userId="8459a7c7-b354-45d8-a56f-77640536e27f" providerId="ADAL" clId="{DF3ADEC4-2643-4545-9C5C-FDD4186D8657}" dt="2022-09-05T12:52:03.721" v="257" actId="14826"/>
        <pc:sldMkLst>
          <pc:docMk/>
          <pc:sldMk cId="3863061580" sldId="469"/>
        </pc:sldMkLst>
        <pc:spChg chg="mod">
          <ac:chgData name="אלכס גורבצ'וב" userId="8459a7c7-b354-45d8-a56f-77640536e27f" providerId="ADAL" clId="{DF3ADEC4-2643-4545-9C5C-FDD4186D8657}" dt="2022-09-05T12:51:34.125" v="256"/>
          <ac:spMkLst>
            <pc:docMk/>
            <pc:sldMk cId="3863061580" sldId="469"/>
            <ac:spMk id="9" creationId="{0AD16726-3C21-C04F-83A6-F10CC5F0A22E}"/>
          </ac:spMkLst>
        </pc:spChg>
        <pc:picChg chg="mod">
          <ac:chgData name="אלכס גורבצ'וב" userId="8459a7c7-b354-45d8-a56f-77640536e27f" providerId="ADAL" clId="{DF3ADEC4-2643-4545-9C5C-FDD4186D8657}" dt="2022-09-05T12:52:03.721" v="257" actId="14826"/>
          <ac:picMkLst>
            <pc:docMk/>
            <pc:sldMk cId="3863061580" sldId="469"/>
            <ac:picMk id="4" creationId="{F5775655-46C9-88B5-2420-66C7357A2B88}"/>
          </ac:picMkLst>
        </pc:picChg>
      </pc:sldChg>
      <pc:sldChg chg="modSp mod">
        <pc:chgData name="אלכס גורבצ'וב" userId="8459a7c7-b354-45d8-a56f-77640536e27f" providerId="ADAL" clId="{DF3ADEC4-2643-4545-9C5C-FDD4186D8657}" dt="2022-09-05T13:33:18.285" v="357" actId="20577"/>
        <pc:sldMkLst>
          <pc:docMk/>
          <pc:sldMk cId="559471179" sldId="470"/>
        </pc:sldMkLst>
        <pc:spChg chg="mod">
          <ac:chgData name="אלכס גורבצ'וב" userId="8459a7c7-b354-45d8-a56f-77640536e27f" providerId="ADAL" clId="{DF3ADEC4-2643-4545-9C5C-FDD4186D8657}" dt="2022-09-05T13:33:18.285" v="357" actId="20577"/>
          <ac:spMkLst>
            <pc:docMk/>
            <pc:sldMk cId="559471179" sldId="470"/>
            <ac:spMk id="9" creationId="{0AD16726-3C21-C04F-83A6-F10CC5F0A22E}"/>
          </ac:spMkLst>
        </pc:spChg>
        <pc:picChg chg="mod">
          <ac:chgData name="אלכס גורבצ'וב" userId="8459a7c7-b354-45d8-a56f-77640536e27f" providerId="ADAL" clId="{DF3ADEC4-2643-4545-9C5C-FDD4186D8657}" dt="2022-09-05T13:01:51.380" v="310" actId="14826"/>
          <ac:picMkLst>
            <pc:docMk/>
            <pc:sldMk cId="559471179" sldId="470"/>
            <ac:picMk id="1026" creationId="{55DB808B-9941-A7A1-8099-A8F3F100EE1F}"/>
          </ac:picMkLst>
        </pc:picChg>
      </pc:sldChg>
      <pc:sldChg chg="del">
        <pc:chgData name="אלכס גורבצ'וב" userId="8459a7c7-b354-45d8-a56f-77640536e27f" providerId="ADAL" clId="{DF3ADEC4-2643-4545-9C5C-FDD4186D8657}" dt="2022-09-05T13:30:27.129" v="321" actId="47"/>
        <pc:sldMkLst>
          <pc:docMk/>
          <pc:sldMk cId="3553306140" sldId="471"/>
        </pc:sldMkLst>
      </pc:sldChg>
      <pc:sldChg chg="del">
        <pc:chgData name="אלכס גורבצ'וב" userId="8459a7c7-b354-45d8-a56f-77640536e27f" providerId="ADAL" clId="{DF3ADEC4-2643-4545-9C5C-FDD4186D8657}" dt="2022-09-05T13:30:27.129" v="321" actId="47"/>
        <pc:sldMkLst>
          <pc:docMk/>
          <pc:sldMk cId="1323374321" sldId="472"/>
        </pc:sldMkLst>
      </pc:sldChg>
      <pc:sldChg chg="add del setBg">
        <pc:chgData name="אלכס גורבצ'וב" userId="8459a7c7-b354-45d8-a56f-77640536e27f" providerId="ADAL" clId="{DF3ADEC4-2643-4545-9C5C-FDD4186D8657}" dt="2022-09-05T14:01:48.239" v="708" actId="47"/>
        <pc:sldMkLst>
          <pc:docMk/>
          <pc:sldMk cId="3650998143" sldId="472"/>
        </pc:sldMkLst>
      </pc:sldChg>
      <pc:sldChg chg="add del setBg">
        <pc:chgData name="אלכס גורבצ'וב" userId="8459a7c7-b354-45d8-a56f-77640536e27f" providerId="ADAL" clId="{DF3ADEC4-2643-4545-9C5C-FDD4186D8657}" dt="2022-09-05T14:01:48.239" v="708" actId="47"/>
        <pc:sldMkLst>
          <pc:docMk/>
          <pc:sldMk cId="414633820" sldId="473"/>
        </pc:sldMkLst>
      </pc:sldChg>
      <pc:sldChg chg="del">
        <pc:chgData name="אלכס גורבצ'וב" userId="8459a7c7-b354-45d8-a56f-77640536e27f" providerId="ADAL" clId="{DF3ADEC4-2643-4545-9C5C-FDD4186D8657}" dt="2022-09-05T13:50:49.725" v="604" actId="47"/>
        <pc:sldMkLst>
          <pc:docMk/>
          <pc:sldMk cId="1948004412" sldId="473"/>
        </pc:sldMkLst>
      </pc:sldChg>
      <pc:sldChg chg="del">
        <pc:chgData name="אלכס גורבצ'וב" userId="8459a7c7-b354-45d8-a56f-77640536e27f" providerId="ADAL" clId="{DF3ADEC4-2643-4545-9C5C-FDD4186D8657}" dt="2022-09-05T13:52:14.777" v="615" actId="47"/>
        <pc:sldMkLst>
          <pc:docMk/>
          <pc:sldMk cId="650256661" sldId="474"/>
        </pc:sldMkLst>
      </pc:sldChg>
      <pc:sldChg chg="del">
        <pc:chgData name="אלכס גורבצ'וב" userId="8459a7c7-b354-45d8-a56f-77640536e27f" providerId="ADAL" clId="{DF3ADEC4-2643-4545-9C5C-FDD4186D8657}" dt="2022-09-05T13:53:30.682" v="632" actId="47"/>
        <pc:sldMkLst>
          <pc:docMk/>
          <pc:sldMk cId="327925202" sldId="475"/>
        </pc:sldMkLst>
      </pc:sldChg>
      <pc:sldChg chg="add del setBg">
        <pc:chgData name="אלכס גורבצ'וב" userId="8459a7c7-b354-45d8-a56f-77640536e27f" providerId="ADAL" clId="{DF3ADEC4-2643-4545-9C5C-FDD4186D8657}" dt="2022-09-05T14:01:48.239" v="708" actId="47"/>
        <pc:sldMkLst>
          <pc:docMk/>
          <pc:sldMk cId="3387586663" sldId="475"/>
        </pc:sldMkLst>
      </pc:sldChg>
      <pc:sldChg chg="del">
        <pc:chgData name="אלכס גורבצ'וב" userId="8459a7c7-b354-45d8-a56f-77640536e27f" providerId="ADAL" clId="{DF3ADEC4-2643-4545-9C5C-FDD4186D8657}" dt="2022-09-05T13:53:37.833" v="633" actId="47"/>
        <pc:sldMkLst>
          <pc:docMk/>
          <pc:sldMk cId="3234144966" sldId="476"/>
        </pc:sldMkLst>
      </pc:sldChg>
      <pc:sldChg chg="del">
        <pc:chgData name="אלכס גורבצ'וב" userId="8459a7c7-b354-45d8-a56f-77640536e27f" providerId="ADAL" clId="{DF3ADEC4-2643-4545-9C5C-FDD4186D8657}" dt="2022-09-05T12:50:03.279" v="234" actId="47"/>
        <pc:sldMkLst>
          <pc:docMk/>
          <pc:sldMk cId="1026626546" sldId="477"/>
        </pc:sldMkLst>
      </pc:sldChg>
      <pc:sldChg chg="del">
        <pc:chgData name="אלכס גורבצ'וב" userId="8459a7c7-b354-45d8-a56f-77640536e27f" providerId="ADAL" clId="{DF3ADEC4-2643-4545-9C5C-FDD4186D8657}" dt="2022-09-05T13:57:33.383" v="686" actId="47"/>
        <pc:sldMkLst>
          <pc:docMk/>
          <pc:sldMk cId="2755241274" sldId="478"/>
        </pc:sldMkLst>
      </pc:sldChg>
      <pc:sldChg chg="del">
        <pc:chgData name="אלכס גורבצ'וב" userId="8459a7c7-b354-45d8-a56f-77640536e27f" providerId="ADAL" clId="{DF3ADEC4-2643-4545-9C5C-FDD4186D8657}" dt="2022-09-05T13:57:36.568" v="687" actId="47"/>
        <pc:sldMkLst>
          <pc:docMk/>
          <pc:sldMk cId="983908814" sldId="479"/>
        </pc:sldMkLst>
      </pc:sldChg>
      <pc:sldChg chg="del">
        <pc:chgData name="אלכס גורבצ'וב" userId="8459a7c7-b354-45d8-a56f-77640536e27f" providerId="ADAL" clId="{DF3ADEC4-2643-4545-9C5C-FDD4186D8657}" dt="2022-09-05T13:57:37.770" v="688" actId="47"/>
        <pc:sldMkLst>
          <pc:docMk/>
          <pc:sldMk cId="4033222357" sldId="480"/>
        </pc:sldMkLst>
      </pc:sldChg>
      <pc:sldChg chg="del">
        <pc:chgData name="אלכס גורבצ'וב" userId="8459a7c7-b354-45d8-a56f-77640536e27f" providerId="ADAL" clId="{DF3ADEC4-2643-4545-9C5C-FDD4186D8657}" dt="2022-09-05T13:57:39.376" v="689" actId="47"/>
        <pc:sldMkLst>
          <pc:docMk/>
          <pc:sldMk cId="730333160" sldId="481"/>
        </pc:sldMkLst>
      </pc:sldChg>
      <pc:sldChg chg="modSp mod">
        <pc:chgData name="אלכס גורבצ'וב" userId="8459a7c7-b354-45d8-a56f-77640536e27f" providerId="ADAL" clId="{DF3ADEC4-2643-4545-9C5C-FDD4186D8657}" dt="2022-09-05T13:58:37.325" v="691" actId="14826"/>
        <pc:sldMkLst>
          <pc:docMk/>
          <pc:sldMk cId="290851736" sldId="482"/>
        </pc:sldMkLst>
        <pc:spChg chg="mod">
          <ac:chgData name="אלכס גורבצ'וב" userId="8459a7c7-b354-45d8-a56f-77640536e27f" providerId="ADAL" clId="{DF3ADEC4-2643-4545-9C5C-FDD4186D8657}" dt="2022-09-05T13:57:52.738" v="690"/>
          <ac:spMkLst>
            <pc:docMk/>
            <pc:sldMk cId="290851736" sldId="482"/>
            <ac:spMk id="9" creationId="{0AD16726-3C21-C04F-83A6-F10CC5F0A22E}"/>
          </ac:spMkLst>
        </pc:spChg>
        <pc:picChg chg="mod">
          <ac:chgData name="אלכס גורבצ'וב" userId="8459a7c7-b354-45d8-a56f-77640536e27f" providerId="ADAL" clId="{DF3ADEC4-2643-4545-9C5C-FDD4186D8657}" dt="2022-09-05T13:58:37.325" v="691" actId="14826"/>
          <ac:picMkLst>
            <pc:docMk/>
            <pc:sldMk cId="290851736" sldId="482"/>
            <ac:picMk id="4" creationId="{F5775655-46C9-88B5-2420-66C7357A2B88}"/>
          </ac:picMkLst>
        </pc:picChg>
      </pc:sldChg>
      <pc:sldChg chg="modSp add mod">
        <pc:chgData name="אלכס גורבצ'וב" userId="8459a7c7-b354-45d8-a56f-77640536e27f" providerId="ADAL" clId="{DF3ADEC4-2643-4545-9C5C-FDD4186D8657}" dt="2022-09-05T12:31:15.422" v="128" actId="12"/>
        <pc:sldMkLst>
          <pc:docMk/>
          <pc:sldMk cId="1319702090" sldId="483"/>
        </pc:sldMkLst>
        <pc:spChg chg="mod">
          <ac:chgData name="אלכס גורבצ'וב" userId="8459a7c7-b354-45d8-a56f-77640536e27f" providerId="ADAL" clId="{DF3ADEC4-2643-4545-9C5C-FDD4186D8657}" dt="2022-09-05T12:31:15.422" v="128" actId="12"/>
          <ac:spMkLst>
            <pc:docMk/>
            <pc:sldMk cId="1319702090" sldId="483"/>
            <ac:spMk id="9" creationId="{0AD16726-3C21-C04F-83A6-F10CC5F0A22E}"/>
          </ac:spMkLst>
        </pc:spChg>
      </pc:sldChg>
      <pc:sldChg chg="modSp add mod">
        <pc:chgData name="אלכס גורבצ'וב" userId="8459a7c7-b354-45d8-a56f-77640536e27f" providerId="ADAL" clId="{DF3ADEC4-2643-4545-9C5C-FDD4186D8657}" dt="2022-09-05T12:44:47.976" v="162"/>
        <pc:sldMkLst>
          <pc:docMk/>
          <pc:sldMk cId="2294109644" sldId="484"/>
        </pc:sldMkLst>
        <pc:spChg chg="mod">
          <ac:chgData name="אלכס גורבצ'וב" userId="8459a7c7-b354-45d8-a56f-77640536e27f" providerId="ADAL" clId="{DF3ADEC4-2643-4545-9C5C-FDD4186D8657}" dt="2022-09-05T12:44:47.976" v="162"/>
          <ac:spMkLst>
            <pc:docMk/>
            <pc:sldMk cId="2294109644" sldId="484"/>
            <ac:spMk id="9" creationId="{0AD16726-3C21-C04F-83A6-F10CC5F0A22E}"/>
          </ac:spMkLst>
        </pc:spChg>
      </pc:sldChg>
      <pc:sldChg chg="add del">
        <pc:chgData name="אלכס גורבצ'וב" userId="8459a7c7-b354-45d8-a56f-77640536e27f" providerId="ADAL" clId="{DF3ADEC4-2643-4545-9C5C-FDD4186D8657}" dt="2022-09-05T12:41:42.041" v="131" actId="47"/>
        <pc:sldMkLst>
          <pc:docMk/>
          <pc:sldMk cId="3127264000" sldId="484"/>
        </pc:sldMkLst>
      </pc:sldChg>
      <pc:sldChg chg="modSp add mod">
        <pc:chgData name="אלכס גורבצ'וב" userId="8459a7c7-b354-45d8-a56f-77640536e27f" providerId="ADAL" clId="{DF3ADEC4-2643-4545-9C5C-FDD4186D8657}" dt="2022-09-05T12:48:02.300" v="201" actId="6549"/>
        <pc:sldMkLst>
          <pc:docMk/>
          <pc:sldMk cId="768849791" sldId="485"/>
        </pc:sldMkLst>
        <pc:spChg chg="mod">
          <ac:chgData name="אלכס גורבצ'וב" userId="8459a7c7-b354-45d8-a56f-77640536e27f" providerId="ADAL" clId="{DF3ADEC4-2643-4545-9C5C-FDD4186D8657}" dt="2022-09-05T12:48:02.300" v="201" actId="6549"/>
          <ac:spMkLst>
            <pc:docMk/>
            <pc:sldMk cId="768849791" sldId="485"/>
            <ac:spMk id="9" creationId="{0AD16726-3C21-C04F-83A6-F10CC5F0A22E}"/>
          </ac:spMkLst>
        </pc:spChg>
      </pc:sldChg>
      <pc:sldChg chg="modSp add mod">
        <pc:chgData name="אלכס גורבצ'וב" userId="8459a7c7-b354-45d8-a56f-77640536e27f" providerId="ADAL" clId="{DF3ADEC4-2643-4545-9C5C-FDD4186D8657}" dt="2022-09-05T12:49:34.237" v="230" actId="6549"/>
        <pc:sldMkLst>
          <pc:docMk/>
          <pc:sldMk cId="585927474" sldId="486"/>
        </pc:sldMkLst>
        <pc:spChg chg="mod">
          <ac:chgData name="אלכס גורבצ'וב" userId="8459a7c7-b354-45d8-a56f-77640536e27f" providerId="ADAL" clId="{DF3ADEC4-2643-4545-9C5C-FDD4186D8657}" dt="2022-09-05T12:49:34.237" v="230" actId="6549"/>
          <ac:spMkLst>
            <pc:docMk/>
            <pc:sldMk cId="585927474" sldId="486"/>
            <ac:spMk id="9" creationId="{0AD16726-3C21-C04F-83A6-F10CC5F0A22E}"/>
          </ac:spMkLst>
        </pc:spChg>
      </pc:sldChg>
      <pc:sldChg chg="modSp add mod">
        <pc:chgData name="אלכס גורבצ'וב" userId="8459a7c7-b354-45d8-a56f-77640536e27f" providerId="ADAL" clId="{DF3ADEC4-2643-4545-9C5C-FDD4186D8657}" dt="2022-09-05T12:51:18.698" v="255" actId="113"/>
        <pc:sldMkLst>
          <pc:docMk/>
          <pc:sldMk cId="3142141017" sldId="487"/>
        </pc:sldMkLst>
        <pc:spChg chg="mod">
          <ac:chgData name="אלכס גורבצ'וב" userId="8459a7c7-b354-45d8-a56f-77640536e27f" providerId="ADAL" clId="{DF3ADEC4-2643-4545-9C5C-FDD4186D8657}" dt="2022-09-05T12:51:18.698" v="255" actId="113"/>
          <ac:spMkLst>
            <pc:docMk/>
            <pc:sldMk cId="3142141017" sldId="487"/>
            <ac:spMk id="9" creationId="{0AD16726-3C21-C04F-83A6-F10CC5F0A22E}"/>
          </ac:spMkLst>
        </pc:spChg>
      </pc:sldChg>
      <pc:sldChg chg="modSp add mod">
        <pc:chgData name="אלכס גורבצ'וב" userId="8459a7c7-b354-45d8-a56f-77640536e27f" providerId="ADAL" clId="{DF3ADEC4-2643-4545-9C5C-FDD4186D8657}" dt="2022-09-05T13:35:49.370" v="385" actId="6549"/>
        <pc:sldMkLst>
          <pc:docMk/>
          <pc:sldMk cId="1831911228" sldId="488"/>
        </pc:sldMkLst>
        <pc:spChg chg="mod">
          <ac:chgData name="אלכס גורבצ'וב" userId="8459a7c7-b354-45d8-a56f-77640536e27f" providerId="ADAL" clId="{DF3ADEC4-2643-4545-9C5C-FDD4186D8657}" dt="2022-09-05T13:35:49.370" v="385" actId="6549"/>
          <ac:spMkLst>
            <pc:docMk/>
            <pc:sldMk cId="1831911228" sldId="488"/>
            <ac:spMk id="9" creationId="{0AD16726-3C21-C04F-83A6-F10CC5F0A22E}"/>
          </ac:spMkLst>
        </pc:spChg>
      </pc:sldChg>
      <pc:sldChg chg="modSp add mod">
        <pc:chgData name="אלכס גורבצ'וב" userId="8459a7c7-b354-45d8-a56f-77640536e27f" providerId="ADAL" clId="{DF3ADEC4-2643-4545-9C5C-FDD4186D8657}" dt="2022-09-05T13:39:58.399" v="446" actId="20577"/>
        <pc:sldMkLst>
          <pc:docMk/>
          <pc:sldMk cId="1284344842" sldId="489"/>
        </pc:sldMkLst>
        <pc:spChg chg="mod">
          <ac:chgData name="אלכס גורבצ'וב" userId="8459a7c7-b354-45d8-a56f-77640536e27f" providerId="ADAL" clId="{DF3ADEC4-2643-4545-9C5C-FDD4186D8657}" dt="2022-09-05T13:39:58.399" v="446" actId="20577"/>
          <ac:spMkLst>
            <pc:docMk/>
            <pc:sldMk cId="1284344842" sldId="489"/>
            <ac:spMk id="9" creationId="{0AD16726-3C21-C04F-83A6-F10CC5F0A22E}"/>
          </ac:spMkLst>
        </pc:spChg>
      </pc:sldChg>
      <pc:sldChg chg="modSp add mod">
        <pc:chgData name="אלכס גורבצ'וב" userId="8459a7c7-b354-45d8-a56f-77640536e27f" providerId="ADAL" clId="{DF3ADEC4-2643-4545-9C5C-FDD4186D8657}" dt="2022-09-05T13:44:57.866" v="541" actId="27636"/>
        <pc:sldMkLst>
          <pc:docMk/>
          <pc:sldMk cId="4063407912" sldId="490"/>
        </pc:sldMkLst>
        <pc:spChg chg="mod">
          <ac:chgData name="אלכס גורבצ'וב" userId="8459a7c7-b354-45d8-a56f-77640536e27f" providerId="ADAL" clId="{DF3ADEC4-2643-4545-9C5C-FDD4186D8657}" dt="2022-09-05T13:44:57.866" v="541" actId="27636"/>
          <ac:spMkLst>
            <pc:docMk/>
            <pc:sldMk cId="4063407912" sldId="490"/>
            <ac:spMk id="9" creationId="{0AD16726-3C21-C04F-83A6-F10CC5F0A22E}"/>
          </ac:spMkLst>
        </pc:spChg>
      </pc:sldChg>
      <pc:sldChg chg="addSp delSp modSp add mod">
        <pc:chgData name="אלכס גורבצ'וב" userId="8459a7c7-b354-45d8-a56f-77640536e27f" providerId="ADAL" clId="{DF3ADEC4-2643-4545-9C5C-FDD4186D8657}" dt="2022-09-05T13:48:29.642" v="562" actId="9405"/>
        <pc:sldMkLst>
          <pc:docMk/>
          <pc:sldMk cId="3353671855" sldId="491"/>
        </pc:sldMkLst>
        <pc:spChg chg="mod">
          <ac:chgData name="אלכס גורבצ'וב" userId="8459a7c7-b354-45d8-a56f-77640536e27f" providerId="ADAL" clId="{DF3ADEC4-2643-4545-9C5C-FDD4186D8657}" dt="2022-09-05T13:46:52.812" v="548" actId="12"/>
          <ac:spMkLst>
            <pc:docMk/>
            <pc:sldMk cId="3353671855" sldId="491"/>
            <ac:spMk id="9" creationId="{0AD16726-3C21-C04F-83A6-F10CC5F0A22E}"/>
          </ac:spMkLst>
        </pc:spChg>
        <pc:picChg chg="add mod">
          <ac:chgData name="אלכס גורבצ'וב" userId="8459a7c7-b354-45d8-a56f-77640536e27f" providerId="ADAL" clId="{DF3ADEC4-2643-4545-9C5C-FDD4186D8657}" dt="2022-09-05T13:47:11.682" v="550" actId="1076"/>
          <ac:picMkLst>
            <pc:docMk/>
            <pc:sldMk cId="3353671855" sldId="491"/>
            <ac:picMk id="4" creationId="{A833036F-C464-8D37-46DB-E826DB6F7A11}"/>
          </ac:picMkLst>
        </pc:picChg>
        <pc:inkChg chg="add del">
          <ac:chgData name="אלכס גורבצ'וב" userId="8459a7c7-b354-45d8-a56f-77640536e27f" providerId="ADAL" clId="{DF3ADEC4-2643-4545-9C5C-FDD4186D8657}" dt="2022-09-05T13:47:24.225" v="552" actId="9405"/>
          <ac:inkMkLst>
            <pc:docMk/>
            <pc:sldMk cId="3353671855" sldId="491"/>
            <ac:inkMk id="5" creationId="{2C38AA20-586E-3E0D-07C6-1834A08BD147}"/>
          </ac:inkMkLst>
        </pc:inkChg>
        <pc:inkChg chg="add">
          <ac:chgData name="אלכס גורבצ'וב" userId="8459a7c7-b354-45d8-a56f-77640536e27f" providerId="ADAL" clId="{DF3ADEC4-2643-4545-9C5C-FDD4186D8657}" dt="2022-09-05T13:47:26.579" v="553" actId="9405"/>
          <ac:inkMkLst>
            <pc:docMk/>
            <pc:sldMk cId="3353671855" sldId="491"/>
            <ac:inkMk id="6" creationId="{FF3DDFEE-C630-8CAD-FADA-13010C7F595D}"/>
          </ac:inkMkLst>
        </pc:inkChg>
        <pc:inkChg chg="add">
          <ac:chgData name="אלכס גורבצ'וב" userId="8459a7c7-b354-45d8-a56f-77640536e27f" providerId="ADAL" clId="{DF3ADEC4-2643-4545-9C5C-FDD4186D8657}" dt="2022-09-05T13:47:32.690" v="554" actId="9405"/>
          <ac:inkMkLst>
            <pc:docMk/>
            <pc:sldMk cId="3353671855" sldId="491"/>
            <ac:inkMk id="7" creationId="{2F1CE798-88AD-7AA9-3A89-7012D1BC3FC3}"/>
          </ac:inkMkLst>
        </pc:inkChg>
        <pc:inkChg chg="add">
          <ac:chgData name="אלכס גורבצ'וב" userId="8459a7c7-b354-45d8-a56f-77640536e27f" providerId="ADAL" clId="{DF3ADEC4-2643-4545-9C5C-FDD4186D8657}" dt="2022-09-05T13:47:39.979" v="555" actId="9405"/>
          <ac:inkMkLst>
            <pc:docMk/>
            <pc:sldMk cId="3353671855" sldId="491"/>
            <ac:inkMk id="8" creationId="{DC415861-37A1-7ED0-9FA6-E9B338349FF5}"/>
          </ac:inkMkLst>
        </pc:inkChg>
        <pc:inkChg chg="add del">
          <ac:chgData name="אלכס גורבצ'וב" userId="8459a7c7-b354-45d8-a56f-77640536e27f" providerId="ADAL" clId="{DF3ADEC4-2643-4545-9C5C-FDD4186D8657}" dt="2022-09-05T13:47:42.350" v="557" actId="9405"/>
          <ac:inkMkLst>
            <pc:docMk/>
            <pc:sldMk cId="3353671855" sldId="491"/>
            <ac:inkMk id="10" creationId="{47746101-03C6-E53A-A0D0-0FC2FDDC2A61}"/>
          </ac:inkMkLst>
        </pc:inkChg>
        <pc:inkChg chg="add">
          <ac:chgData name="אלכס גורבצ'וב" userId="8459a7c7-b354-45d8-a56f-77640536e27f" providerId="ADAL" clId="{DF3ADEC4-2643-4545-9C5C-FDD4186D8657}" dt="2022-09-05T13:47:44.754" v="558" actId="9405"/>
          <ac:inkMkLst>
            <pc:docMk/>
            <pc:sldMk cId="3353671855" sldId="491"/>
            <ac:inkMk id="12" creationId="{3BCE3650-42AA-4ADE-1CD0-214BBDE8DC05}"/>
          </ac:inkMkLst>
        </pc:inkChg>
        <pc:inkChg chg="add">
          <ac:chgData name="אלכס גורבצ'וב" userId="8459a7c7-b354-45d8-a56f-77640536e27f" providerId="ADAL" clId="{DF3ADEC4-2643-4545-9C5C-FDD4186D8657}" dt="2022-09-05T13:48:16.169" v="559" actId="9405"/>
          <ac:inkMkLst>
            <pc:docMk/>
            <pc:sldMk cId="3353671855" sldId="491"/>
            <ac:inkMk id="13" creationId="{52ADB3AB-7C38-DCB6-4B7E-C62D88D4D850}"/>
          </ac:inkMkLst>
        </pc:inkChg>
        <pc:inkChg chg="add">
          <ac:chgData name="אלכס גורבצ'וב" userId="8459a7c7-b354-45d8-a56f-77640536e27f" providerId="ADAL" clId="{DF3ADEC4-2643-4545-9C5C-FDD4186D8657}" dt="2022-09-05T13:48:26.654" v="560" actId="9405"/>
          <ac:inkMkLst>
            <pc:docMk/>
            <pc:sldMk cId="3353671855" sldId="491"/>
            <ac:inkMk id="14" creationId="{68812510-E23B-3F90-8994-D98C9CCF2A66}"/>
          </ac:inkMkLst>
        </pc:inkChg>
        <pc:inkChg chg="add del">
          <ac:chgData name="אלכס גורבצ'וב" userId="8459a7c7-b354-45d8-a56f-77640536e27f" providerId="ADAL" clId="{DF3ADEC4-2643-4545-9C5C-FDD4186D8657}" dt="2022-09-05T13:48:29.642" v="562" actId="9405"/>
          <ac:inkMkLst>
            <pc:docMk/>
            <pc:sldMk cId="3353671855" sldId="491"/>
            <ac:inkMk id="15" creationId="{CA83FC79-68D5-97FA-0C8C-25E3BC0A6023}"/>
          </ac:inkMkLst>
        </pc:inkChg>
      </pc:sldChg>
      <pc:sldChg chg="modSp add mod ord">
        <pc:chgData name="אלכס גורבצ'וב" userId="8459a7c7-b354-45d8-a56f-77640536e27f" providerId="ADAL" clId="{DF3ADEC4-2643-4545-9C5C-FDD4186D8657}" dt="2022-09-05T13:54:47.989" v="646" actId="404"/>
        <pc:sldMkLst>
          <pc:docMk/>
          <pc:sldMk cId="3132509661" sldId="492"/>
        </pc:sldMkLst>
        <pc:spChg chg="mod">
          <ac:chgData name="אלכס גורבצ'וב" userId="8459a7c7-b354-45d8-a56f-77640536e27f" providerId="ADAL" clId="{DF3ADEC4-2643-4545-9C5C-FDD4186D8657}" dt="2022-09-05T13:54:47.989" v="646" actId="404"/>
          <ac:spMkLst>
            <pc:docMk/>
            <pc:sldMk cId="3132509661" sldId="492"/>
            <ac:spMk id="9" creationId="{0AD16726-3C21-C04F-83A6-F10CC5F0A22E}"/>
          </ac:spMkLst>
        </pc:spChg>
      </pc:sldChg>
      <pc:sldChg chg="modSp add mod">
        <pc:chgData name="אלכס גורבצ'וב" userId="8459a7c7-b354-45d8-a56f-77640536e27f" providerId="ADAL" clId="{DF3ADEC4-2643-4545-9C5C-FDD4186D8657}" dt="2022-09-05T13:54:37.965" v="644" actId="404"/>
        <pc:sldMkLst>
          <pc:docMk/>
          <pc:sldMk cId="3588575300" sldId="493"/>
        </pc:sldMkLst>
        <pc:spChg chg="mod">
          <ac:chgData name="אלכס גורבצ'וב" userId="8459a7c7-b354-45d8-a56f-77640536e27f" providerId="ADAL" clId="{DF3ADEC4-2643-4545-9C5C-FDD4186D8657}" dt="2022-09-05T13:54:37.965" v="644" actId="404"/>
          <ac:spMkLst>
            <pc:docMk/>
            <pc:sldMk cId="3588575300" sldId="493"/>
            <ac:spMk id="9" creationId="{0AD16726-3C21-C04F-83A6-F10CC5F0A22E}"/>
          </ac:spMkLst>
        </pc:spChg>
      </pc:sldChg>
      <pc:sldChg chg="modSp add mod">
        <pc:chgData name="אלכס גורבצ'וב" userId="8459a7c7-b354-45d8-a56f-77640536e27f" providerId="ADAL" clId="{DF3ADEC4-2643-4545-9C5C-FDD4186D8657}" dt="2022-09-05T13:54:28.734" v="642" actId="404"/>
        <pc:sldMkLst>
          <pc:docMk/>
          <pc:sldMk cId="2096989767" sldId="494"/>
        </pc:sldMkLst>
        <pc:spChg chg="mod">
          <ac:chgData name="אלכס גורבצ'וב" userId="8459a7c7-b354-45d8-a56f-77640536e27f" providerId="ADAL" clId="{DF3ADEC4-2643-4545-9C5C-FDD4186D8657}" dt="2022-09-05T13:54:28.734" v="642" actId="404"/>
          <ac:spMkLst>
            <pc:docMk/>
            <pc:sldMk cId="2096989767" sldId="494"/>
            <ac:spMk id="9" creationId="{0AD16726-3C21-C04F-83A6-F10CC5F0A22E}"/>
          </ac:spMkLst>
        </pc:spChg>
      </pc:sldChg>
      <pc:sldChg chg="modSp add mod">
        <pc:chgData name="אלכס גורבצ'וב" userId="8459a7c7-b354-45d8-a56f-77640536e27f" providerId="ADAL" clId="{DF3ADEC4-2643-4545-9C5C-FDD4186D8657}" dt="2022-09-05T13:54:20.804" v="640" actId="404"/>
        <pc:sldMkLst>
          <pc:docMk/>
          <pc:sldMk cId="1154685763" sldId="495"/>
        </pc:sldMkLst>
        <pc:spChg chg="mod">
          <ac:chgData name="אלכס גורבצ'וב" userId="8459a7c7-b354-45d8-a56f-77640536e27f" providerId="ADAL" clId="{DF3ADEC4-2643-4545-9C5C-FDD4186D8657}" dt="2022-09-05T13:54:20.804" v="640" actId="404"/>
          <ac:spMkLst>
            <pc:docMk/>
            <pc:sldMk cId="1154685763" sldId="495"/>
            <ac:spMk id="9" creationId="{0AD16726-3C21-C04F-83A6-F10CC5F0A22E}"/>
          </ac:spMkLst>
        </pc:spChg>
      </pc:sldChg>
      <pc:sldChg chg="modSp add mod">
        <pc:chgData name="אלכס גורבצ'וב" userId="8459a7c7-b354-45d8-a56f-77640536e27f" providerId="ADAL" clId="{DF3ADEC4-2643-4545-9C5C-FDD4186D8657}" dt="2022-09-05T13:57:21.030" v="685" actId="20577"/>
        <pc:sldMkLst>
          <pc:docMk/>
          <pc:sldMk cId="6745297" sldId="496"/>
        </pc:sldMkLst>
        <pc:spChg chg="mod">
          <ac:chgData name="אלכס גורבצ'וב" userId="8459a7c7-b354-45d8-a56f-77640536e27f" providerId="ADAL" clId="{DF3ADEC4-2643-4545-9C5C-FDD4186D8657}" dt="2022-09-05T13:57:21.030" v="685" actId="20577"/>
          <ac:spMkLst>
            <pc:docMk/>
            <pc:sldMk cId="6745297" sldId="496"/>
            <ac:spMk id="9" creationId="{0AD16726-3C21-C04F-83A6-F10CC5F0A22E}"/>
          </ac:spMkLst>
        </pc:spChg>
      </pc:sldChg>
      <pc:sldChg chg="modSp add mod">
        <pc:chgData name="אלכס גורבצ'וב" userId="8459a7c7-b354-45d8-a56f-77640536e27f" providerId="ADAL" clId="{DF3ADEC4-2643-4545-9C5C-FDD4186D8657}" dt="2022-09-05T14:06:46.263" v="741" actId="1076"/>
        <pc:sldMkLst>
          <pc:docMk/>
          <pc:sldMk cId="442701445" sldId="497"/>
        </pc:sldMkLst>
        <pc:spChg chg="mod">
          <ac:chgData name="אלכס גורבצ'וב" userId="8459a7c7-b354-45d8-a56f-77640536e27f" providerId="ADAL" clId="{DF3ADEC4-2643-4545-9C5C-FDD4186D8657}" dt="2022-09-05T14:05:40.288" v="738" actId="27636"/>
          <ac:spMkLst>
            <pc:docMk/>
            <pc:sldMk cId="442701445" sldId="497"/>
            <ac:spMk id="9" creationId="{0AD16726-3C21-C04F-83A6-F10CC5F0A22E}"/>
          </ac:spMkLst>
        </pc:spChg>
        <pc:picChg chg="mod">
          <ac:chgData name="אלכס גורבצ'וב" userId="8459a7c7-b354-45d8-a56f-77640536e27f" providerId="ADAL" clId="{DF3ADEC4-2643-4545-9C5C-FDD4186D8657}" dt="2022-09-05T14:06:46.263" v="741" actId="1076"/>
          <ac:picMkLst>
            <pc:docMk/>
            <pc:sldMk cId="442701445" sldId="497"/>
            <ac:picMk id="1026" creationId="{55DB808B-9941-A7A1-8099-A8F3F100EE1F}"/>
          </ac:picMkLst>
        </pc:picChg>
      </pc:sldChg>
      <pc:sldChg chg="modSp add del mod">
        <pc:chgData name="אלכס גורבצ'וב" userId="8459a7c7-b354-45d8-a56f-77640536e27f" providerId="ADAL" clId="{DF3ADEC4-2643-4545-9C5C-FDD4186D8657}" dt="2022-09-05T14:07:18.270" v="747" actId="47"/>
        <pc:sldMkLst>
          <pc:docMk/>
          <pc:sldMk cId="134976486" sldId="498"/>
        </pc:sldMkLst>
        <pc:spChg chg="mod">
          <ac:chgData name="אלכס גורבצ'וב" userId="8459a7c7-b354-45d8-a56f-77640536e27f" providerId="ADAL" clId="{DF3ADEC4-2643-4545-9C5C-FDD4186D8657}" dt="2022-09-05T14:07:03.860" v="746" actId="27636"/>
          <ac:spMkLst>
            <pc:docMk/>
            <pc:sldMk cId="134976486" sldId="498"/>
            <ac:spMk id="9" creationId="{0AD16726-3C21-C04F-83A6-F10CC5F0A22E}"/>
          </ac:spMkLst>
        </pc:spChg>
      </pc:sldChg>
      <pc:sldChg chg="modSp add del mod ord">
        <pc:chgData name="אלכס גורבצ'וב" userId="8459a7c7-b354-45d8-a56f-77640536e27f" providerId="ADAL" clId="{DF3ADEC4-2643-4545-9C5C-FDD4186D8657}" dt="2022-09-05T14:18:12.922" v="874" actId="47"/>
        <pc:sldMkLst>
          <pc:docMk/>
          <pc:sldMk cId="3595120459" sldId="498"/>
        </pc:sldMkLst>
        <pc:spChg chg="mod">
          <ac:chgData name="אלכס גורבצ'וב" userId="8459a7c7-b354-45d8-a56f-77640536e27f" providerId="ADAL" clId="{DF3ADEC4-2643-4545-9C5C-FDD4186D8657}" dt="2022-09-05T14:08:18.658" v="757" actId="20577"/>
          <ac:spMkLst>
            <pc:docMk/>
            <pc:sldMk cId="3595120459" sldId="498"/>
            <ac:spMk id="9" creationId="{0AD16726-3C21-C04F-83A6-F10CC5F0A22E}"/>
          </ac:spMkLst>
        </pc:spChg>
      </pc:sldChg>
      <pc:sldChg chg="addSp delSp modSp add mod">
        <pc:chgData name="אלכס גורבצ'וב" userId="8459a7c7-b354-45d8-a56f-77640536e27f" providerId="ADAL" clId="{DF3ADEC4-2643-4545-9C5C-FDD4186D8657}" dt="2022-09-05T14:17:48.875" v="873" actId="404"/>
        <pc:sldMkLst>
          <pc:docMk/>
          <pc:sldMk cId="2472065326" sldId="499"/>
        </pc:sldMkLst>
        <pc:spChg chg="mod">
          <ac:chgData name="אלכס גורבצ'וב" userId="8459a7c7-b354-45d8-a56f-77640536e27f" providerId="ADAL" clId="{DF3ADEC4-2643-4545-9C5C-FDD4186D8657}" dt="2022-09-05T14:09:44.435" v="781"/>
          <ac:spMkLst>
            <pc:docMk/>
            <pc:sldMk cId="2472065326" sldId="499"/>
            <ac:spMk id="9" creationId="{0AD16726-3C21-C04F-83A6-F10CC5F0A22E}"/>
          </ac:spMkLst>
        </pc:spChg>
        <pc:graphicFrameChg chg="add mod modGraphic">
          <ac:chgData name="אלכס גורבצ'וב" userId="8459a7c7-b354-45d8-a56f-77640536e27f" providerId="ADAL" clId="{DF3ADEC4-2643-4545-9C5C-FDD4186D8657}" dt="2022-09-05T14:17:48.875" v="873" actId="404"/>
          <ac:graphicFrameMkLst>
            <pc:docMk/>
            <pc:sldMk cId="2472065326" sldId="499"/>
            <ac:graphicFrameMk id="2" creationId="{EC5C5E7B-51A9-E4EF-560C-49D09597E4BE}"/>
          </ac:graphicFrameMkLst>
        </pc:graphicFrameChg>
        <pc:picChg chg="del">
          <ac:chgData name="אלכס גורבצ'וב" userId="8459a7c7-b354-45d8-a56f-77640536e27f" providerId="ADAL" clId="{DF3ADEC4-2643-4545-9C5C-FDD4186D8657}" dt="2022-09-05T14:10:23.135" v="785" actId="478"/>
          <ac:picMkLst>
            <pc:docMk/>
            <pc:sldMk cId="2472065326" sldId="499"/>
            <ac:picMk id="1026" creationId="{55DB808B-9941-A7A1-8099-A8F3F100EE1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9/5/2022</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9.236"/>
    </inkml:context>
    <inkml:brush xml:id="br0">
      <inkml:brushProperty name="width" value="0.05" units="cm"/>
      <inkml:brushProperty name="height" value="0.05" units="cm"/>
      <inkml:brushProperty name="color" value="#FFFFFF"/>
    </inkml:brush>
  </inkml:definitions>
  <inkml:trace contextRef="#ctx0" brushRef="#br0">129 1083 24575,'178'-154'0,"-60"55"0,85-90 0,-62 64 0,-114 100 0,-2-1 0,29-37 0,-11 11 0,-16 16 0,16-15 0,-43 51 0,0 0 0,0 0 0,0 1 0,0-1 0,0 0 0,0 0 0,0 0 0,0 0 0,0 0 0,0 0 0,0 0 0,0 0 0,0 0 0,0 0 0,0 0 0,0 1 0,0-1 0,0 0 0,0 0 0,0 0 0,0 0 0,0 0 0,0 0 0,0 0 0,0 0 0,0 0 0,0 0 0,0 0 0,0 0 0,0 0 0,1 0 0,-1 0 0,0 0 0,0 0 0,0 0 0,0 0 0,0 1 0,0-1 0,0 0 0,0 0 0,0 0 0,0 0 0,0 0 0,0 0 0,1 0 0,-1 0 0,0-1 0,0 1 0,0 0 0,0 0 0,0 0 0,0 0 0,0 0 0,0 0 0,0 0 0,0 0 0,1 0 0,-5 13 0,-9 16 0,0-11 0,-1-2 0,0 1 0,-1-1 0,-1-1 0,-32 24 0,-24 23 0,49-40 0,-1 0 0,-44 29 0,67-51 0,0 1 0,1 0 0,-1-1 0,0 1 0,0-1 0,0 1 0,0-1 0,1 1 0,-1-1 0,0 0 0,0 1 0,0-1 0,0 0 0,0 0 0,0 1 0,0-1 0,0 0 0,0 0 0,0 0 0,-1-1 0,3-13 0,22-25 0,225-261 0,-230 279 0,148-190 0,-160 206 0,-7 7 0,-13 20 0,-26 33 0,-157 196 0,2-2 0,183-241 0,16-23 0,16-24 0,141-180 0,-353 414 0,52-70 0,36-35 0,-10 3 0,74-64 0,-60 59 0,95-83 0,11-15 0,17-16 0,2 2 0,31-36 0,14-15 0,190-178 0,-216 210 0,74-75 0,-89 91 0,-29 27 0,0 0 0,0 0 0,0 0 0,0 0 0,0 0 0,0 0 0,0 0 0,0 1 0,0-1 0,0 0 0,0 0 0,0 0 0,0 0 0,0 0 0,0 0 0,0 0 0,0 1 0,0-1 0,0 0 0,0 0 0,0 0 0,0 0 0,0 0 0,0 0 0,0 0 0,0 0 0,0 1 0,0-1 0,0 0 0,0 0 0,0 0 0,0 0 0,0 0 0,1 0 0,-1 0 0,0 0 0,0 0 0,0 0 0,0 0 0,0 0 0,0 0 0,0 0 0,0 1 0,1-1 0,-1 0 0,0 0 0,0 0 0,0 0 0,0 0 0,0 0 0,0 0 0,0 0 0,0 0 0,1 0 0,-1 0 0,0 0 0,0-1 0,0 1 0,0 0 0,0 0 0,0 0 0,0 0 0,0 0 0,1 0 0,-1 0 0,0 0 0,0 0 0,0 0 0,0 0 0,-11 22 0,-246 341 0,-16-49 0,220-258 0,24-27 0,-1-2 0,-60 42 0,90-68 0,-1 0 0,0-1 0,0 1 0,0 0 0,0 0 0,1-1 0,-1 1 0,0-1 0,0 1 0,0-1 0,0 1 0,0-1 0,0 1 0,0-1 0,-1 0 0,1 0 0,0 1 0,0-1 0,0 0 0,0 0 0,0 0 0,0 0 0,0-1 0,0 1 0,-1 0 0,1 0 0,0-1 0,-2 0 0,3 0 0,0 0 0,0-1 0,0 1 0,0 0 0,0 0 0,0-1 0,0 1 0,0 0 0,0-1 0,0 1 0,1 0 0,-1 0 0,0-1 0,1 1 0,-1 0 0,1 0 0,0 0 0,-1 0 0,1 0 0,0-1 0,0 1 0,0 1 0,0-1 0,1-1 0,78-108 0,48-55 0,-41 55 0,-80 97 0,-23 19 0,-24 17 0,-7 14 0,21-19 0,1 1 0,0 2 0,2 1 0,-27 30 0,49-50 0,0-1 0,0 0 0,0 0 0,0 0 0,1 1 0,-1-1 0,0 1 0,0-1 0,1 0 0,-1 1 0,1-1 0,-1 1 0,1-1 0,0 1 0,0 0 0,-1 2 0,2-4 0,-1 1 0,0-1 0,1 1 0,-1-1 0,0 0 0,1 1 0,-1-1 0,1 1 0,-1-1 0,0 0 0,1 1 0,-1-1 0,1 0 0,-1 0 0,1 1 0,-1-1 0,1 0 0,0 0 0,-1 0 0,1 1 0,-1-1 0,1 0 0,-1 0 0,1 0 0,-1 0 0,1 0 0,0 0 0,0-1 0,4 1 0,0-1 0,0 0 0,0 0 0,0-1 0,0 1 0,0-1 0,-1 0 0,7-4 0,18-14 0,-1-1 0,-1-2 0,0 0 0,38-46 0,-46 50 0,0 0 0,30-20 0,-23 18 0,-48 44 0,2 1 0,-31 44 0,-42 52 0,82-109 0,7-8 0,0 1 0,0 0 0,1 1 0,-1-1 0,1 0 0,0 1 0,-3 6 0,9-11 0,1-1 0,-1 0 0,0 0 0,1 0 0,-1-1 0,0 1 0,0-1 0,0 1 0,3-4 0,16-11 0,-2-1 0,0-1 0,19-22 0,39-36 0,-56 58-682,37-40-1,-43 39-6143</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3:47:26.579"/>
    </inkml:context>
    <inkml:brush xml:id="br0">
      <inkml:brushProperty name="width" value="0.35" units="cm"/>
      <inkml:brushProperty name="height" value="0.35" units="cm"/>
      <inkml:brushProperty name="color" value="#FFFFFF"/>
    </inkml:brush>
  </inkml:definitions>
  <inkml:trace contextRef="#ctx0" brushRef="#br0">201 15 24575,'1'-1'0,"0"-1"0,0 1 0,1 0 0,-1 0 0,0 0 0,1 0 0,-1 0 0,1 0 0,-1 0 0,1 1 0,-1-1 0,1 1 0,-1-1 0,1 1 0,0-1 0,-1 1 0,1 0 0,0 0 0,-1 0 0,1 0 0,0 0 0,-1 0 0,1 0 0,0 1 0,-1-1 0,1 0 0,0 1 0,-1 0 0,1-1 0,-1 1 0,1 0 0,-1 0 0,1 0 0,-1 0 0,0 0 0,1 0 0,-1 0 0,0 0 0,0 0 0,0 1 0,0-1 0,0 0 0,0 1 0,0-1 0,0 1 0,0 1 0,4 5 0,-1 0 0,0 0 0,-1 0 0,1 0 0,-1 1 0,-1-1 0,2 13 0,0 3 0,-2 0 0,-2 0 0,0 0 0,-1 0 0,-8 44 0,7-64 0,0 1 0,0-1 0,0 0 0,-1 0 0,0 0 0,0-1 0,0 1 0,0-1 0,-1 1 0,1-1 0,-1 0 0,0 0 0,0-1 0,0 1 0,0-1 0,0 0 0,0 0 0,-1 0 0,1 0 0,-1-1 0,-6 1 0,-5 2 0,0 0 0,0-2 0,0 0 0,-32 0 0,43-3-54,0 0-1,0 0 0,1-1 1,-1 1-1,0-1 1,1 0-1,-1 0 0,1-1 1,-1 1-1,1-1 1,0 0-1,0 0 0,0 0 1,1-1-1,-1 1 0,1-1 1,0 0-1,0 0 1,0 0-1,0 0 0,1-1 1,-1 1-1,1-1 1,-2-8-1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3:47:32.689"/>
    </inkml:context>
    <inkml:brush xml:id="br0">
      <inkml:brushProperty name="width" value="0.35" units="cm"/>
      <inkml:brushProperty name="height" value="0.35" units="cm"/>
      <inkml:brushProperty name="color" value="#FFFFFF"/>
    </inkml:brush>
  </inkml:definitions>
  <inkml:trace contextRef="#ctx0" brushRef="#br0">2634 1 24575,'-12'14'0,"1"1"0,0 0 0,1 1 0,1 0 0,-11 23 0,-26 45 0,39-75 0,-1-1 0,0 0 0,-1 0 0,0 0 0,-19 11 0,-12 11 0,6-3 0,-43 25 0,48-34 0,1 1 0,1 2 0,-30 28 0,41-32 0,-1 0 0,0-1 0,-1-2 0,-1 1 0,0-2 0,-1-1 0,-41 20 0,34-21 0,0 2 0,1 0 0,1 2 0,0 0 0,1 2 0,1 1 0,1 1 0,-29 31 0,25-17 0,23-27 0,0-1 0,0 0 0,-1 0 0,0-1 0,0 1 0,-1-1 0,1 0 0,-1 0 0,0 0 0,0-1 0,0 1 0,0-1 0,-1-1 0,1 1 0,-9 2 0,2 0 0,0 1 0,1 0 0,-1 1 0,1 0 0,1 0 0,-1 1 0,-9 10 0,8-7 0,-1 0 0,-1-1 0,-28 16 0,14-14 0,-1-2 0,0 0 0,-1-2 0,-40 6 0,-126 6 0,54-8 0,-764 132 0,1089-142 0,1089-3 0,-1257 2 0,-1-2 0,0 0 0,1 0 0,-1-1 0,0-1 0,0-1 0,0 0 0,0 0 0,-1-1 0,25-14 0,-35 16 0,0 0 0,-1 0 0,1 0 0,-1 0 0,1 0 0,-1-1 0,0 0 0,0 1 0,0-1 0,-1 0 0,1 0 0,-1 0 0,0 0 0,0 0 0,0 0 0,-1 0 0,1 0 0,-1 0 0,0 0 0,0 0 0,-1 0 0,1 0 0,-2-5 0,1 3 0,0 0 0,-1 1 0,1-1 0,-1 1 0,0 0 0,-1 0 0,1-1 0,-1 1 0,0 1 0,-1-1 0,1 0 0,-1 1 0,0 0 0,0 0 0,-9-7 0,2 4 0,-2 1 0,1 1 0,-1 0 0,-13-3 0,15 5 0,-1-1 0,1 0 0,0-1 0,-18-10 0,26 12 0,0 1 0,0-1 0,0 0 0,0 0 0,0 0 0,0 0 0,1 0 0,-1-1 0,1 1 0,0-1 0,0 1 0,0-1 0,1 0 0,-1 0 0,1 0 0,0 0 0,-1-7 0,0-12-1365</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3:47:39.978"/>
    </inkml:context>
    <inkml:brush xml:id="br0">
      <inkml:brushProperty name="width" value="0.35" units="cm"/>
      <inkml:brushProperty name="height" value="0.35" units="cm"/>
      <inkml:brushProperty name="color" value="#FFFFFF"/>
    </inkml:brush>
  </inkml:definitions>
  <inkml:trace contextRef="#ctx0" brushRef="#br0">2082 20 24575,'-18'1'0,"0"1"0,-30 7 0,-29 3 0,-365-13 0,426-1 0,0-1 0,1 0 0,-28-11 0,32 10 0,1 0 0,0 1 0,-1 0 0,0 1 0,0 0 0,0 1 0,0 0 0,0 0 0,-20 2 0,28 1 0,0-1 0,0 0 0,0 1 0,1 0 0,-1-1 0,0 1 0,1 0 0,-1 0 0,1 1 0,0-1 0,-1 1 0,1-1 0,0 1 0,-2 3 0,-27 50 0,16-28 0,-260 387 0,266-398 0,1 1 0,1-1 0,0 1 0,-4 20 0,-16 38 0,21-62 0,-1 0 0,0 0 0,-1-1 0,-1 0 0,0 0 0,-1-1 0,0 0 0,-1-1 0,0 0 0,-1-1 0,-19 14 0,24-20 0,1 0 0,0 1 0,0 0 0,0 1 0,0-1 0,1 1 0,0 0 0,0 0 0,1 1 0,0-1 0,0 1 0,0 0 0,1 0 0,0 0 0,0 1 0,1-1 0,0 1 0,0-1 0,1 1 0,0 0 0,0 0 0,1 0 0,0-1 0,0 1 0,1 0 0,3 14 0,1 6 0,0-1 0,-2 0 0,0 0 0,-1 29 0,-2-51 0,0-1 0,0 1 0,-1 0 0,1 0 0,-1-1 0,0 1 0,0 0 0,-1-1 0,1 1 0,-1-1 0,0 1 0,0-1 0,-1 0 0,1 0 0,-1 0 0,0 0 0,0-1 0,0 1 0,0-1 0,-1 1 0,0-1 0,1 0 0,-1-1 0,-5 4 0,-2-2 0,0-1 0,0 0 0,0-1 0,-16 2 0,-37 9 0,-71 48 0,102-44 0,-1-1 0,0-2 0,-1-1 0,-37 8 0,55-17 0,9-2 0,-1 0 0,0-1 0,0 1 0,1-1 0,-18-1 0,25 0 0,0 0 0,1 0 0,-1-1 0,0 1 0,0 0 0,1 0 0,-1 0 0,0-1 0,1 1 0,-1 0 0,0-1 0,1 1 0,-1-1 0,1 1 0,-1-1 0,1 1 0,-1-1 0,1 1 0,-1-1 0,1 1 0,-1-1 0,1 0 0,0 1 0,-1-1 0,1 0 0,0 1 0,0-1 0,-1 0 0,1 0 0,0-2 0,1 0 0,-1 0 0,0 0 0,1 1 0,0-1 0,0 0 0,0 1 0,0-1 0,0 1 0,0-1 0,1 1 0,2-4 0,21-30 0,2 0 0,1 2 0,53-50 0,113-80 0,-148 130 0,2 2 0,2 1 0,67-29 0,38-27 0,-14 6 0,-29 23 0,96-42 0,-129 67 0,-3-3 0,-1-3 0,-1-4 0,-3-3 0,104-86 0,-173 130 0,7-6 0,0 0 0,-1-1 0,1 1 0,9-16 0,-17 23 0,0-1 0,0 0 0,0 0 0,0 1 0,0-1 0,0 0 0,0 0 0,-1 0 0,1 0 0,-1 0 0,1 0 0,-1 0 0,0 0 0,0-1 0,0 1 0,0 0 0,0 0 0,0 0 0,-1 0 0,1 0 0,-1 0 0,1 0 0,-1 0 0,0 0 0,1 0 0,-1 0 0,0 0 0,-1 1 0,1-1 0,0 0 0,0 1 0,-3-3 0,-37-38 0,23 22 0,-1 2 0,-29-24 0,18 13-1365</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3:47:44.754"/>
    </inkml:context>
    <inkml:brush xml:id="br0">
      <inkml:brushProperty name="width" value="0.35" units="cm"/>
      <inkml:brushProperty name="height" value="0.35" units="cm"/>
      <inkml:brushProperty name="color" value="#FFFFFF"/>
    </inkml:brush>
  </inkml:definitions>
  <inkml:trace contextRef="#ctx0" brushRef="#br0">806 361 24575,'-4'-4'0,"-1"1"0,1 1 0,-1-1 0,0 1 0,0 0 0,0 0 0,0 0 0,0 0 0,0 1 0,0 0 0,0 0 0,-1 1 0,-8-1 0,-3 1 0,0 0 0,-33 5 0,-1 6 0,-66 22 0,98-27 0,-68 17 0,-127 16 0,136-26 0,72-12 0,1-1 0,0 1 0,0-1 0,-1 0 0,1 0 0,0-1 0,0 1 0,0-1 0,0 0 0,-6-2 0,10 2 0,1 1 0,-1-1 0,0 1 0,0 0 0,0-1 0,0 0 0,1 1 0,-1-1 0,0 0 0,0 1 0,1-1 0,-1 0 0,1 0 0,-1 1 0,1-1 0,-1 0 0,1 0 0,-1 0 0,1 0 0,0 0 0,-1 0 0,1-1 0,0 0 0,0 0 0,0 0 0,1 0 0,-1 0 0,1 0 0,-1 0 0,1 0 0,0 0 0,0 0 0,-1 0 0,1 0 0,1 0 0,-1 1 0,0-1 0,2-1 0,43-51 0,-30 37 0,-1-1 0,23-34 0,-11 4 0,-15 24 0,0 1 0,2 1 0,1 0 0,1 1 0,0 1 0,38-36 0,-46 51-105,1 0 0,0 1 0,-1 0 0,2 1 0,-1 0 0,0 0 0,1 1 0,-1 0 0,1 1 0,-1 0 0,1 0 0,13 1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3:48:16.169"/>
    </inkml:context>
    <inkml:brush xml:id="br0">
      <inkml:brushProperty name="width" value="0.35" units="cm"/>
      <inkml:brushProperty name="height" value="0.35" units="cm"/>
      <inkml:brushProperty name="color" value="#DDF3D1"/>
    </inkml:brush>
  </inkml:definitions>
  <inkml:trace contextRef="#ctx0" brushRef="#br0">1 0 24575,'0'0'-8191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3:48:26.653"/>
    </inkml:context>
    <inkml:brush xml:id="br0">
      <inkml:brushProperty name="width" value="0.35" units="cm"/>
      <inkml:brushProperty name="height" value="0.35" units="cm"/>
      <inkml:brushProperty name="color" value="#DDF3D1"/>
    </inkml:brush>
  </inkml:definitions>
  <inkml:trace contextRef="#ctx0" brushRef="#br0">863 474 24575,'2'-19'0,"0"-1"0,1 1 0,1 0 0,1 0 0,0 0 0,2 1 0,0 0 0,1 0 0,0 1 0,2 0 0,0 0 0,21-25 0,-29 39 0,0 0 0,0 1 0,0-1 0,1 1 0,-1-1 0,1 1 0,-1 0 0,1 0 0,0 0 0,-1 1 0,1-1 0,0 1 0,0-1 0,0 1 0,1 0 0,-1 0 0,0 0 0,0 1 0,1-1 0,-1 1 0,0 0 0,0 0 0,1 0 0,-1 0 0,0 0 0,5 2 0,-5-1 0,0 1 0,1-1 0,-1 1 0,0 0 0,0 1 0,0-1 0,-1 0 0,1 1 0,-1-1 0,1 1 0,-1 0 0,0 0 0,0 0 0,0 0 0,0 0 0,-1 1 0,1-1 0,-1 0 0,0 1 0,0-1 0,0 1 0,0-1 0,0 7 0,-1-4 0,1 0 0,-2-1 0,1 1 0,-1 0 0,0-1 0,0 1 0,0-1 0,-1 1 0,1-1 0,-2 0 0,1 1 0,0-1 0,-1 0 0,0-1 0,0 1 0,-1 0 0,1-1 0,-1 0 0,0 0 0,0 0 0,0 0 0,-1 0 0,1-1 0,-7 3 0,-1 2 0,0 0 0,-1-1 0,-1-1 0,1-1 0,-1 0 0,0 0 0,0-1 0,-20 2 0,31-5 0,0-1 0,0 1 0,-1-1 0,1 0 0,0 0 0,0-1 0,-1 1 0,1-1 0,0 1 0,0-1 0,0 0 0,0 0 0,0 0 0,0-1 0,0 1 0,0-1 0,0 0 0,1 0 0,-1 1 0,0-2 0,1 1 0,0 0 0,-4-4 0,0-4 0,0 0 0,1 0 0,0 0 0,1 0 0,-5-17 0,-9-20 0,6 21 0,1-1 0,1 0 0,1 0 0,2 0 0,1-1 0,-4-40 0,10 66 0,0 0 0,0 1 0,-1-1 0,1 0 0,0 1 0,1-1 0,-1 0 0,0 0 0,0 1 0,1-1 0,-1 0 0,1 1 0,-1-1 0,1 1 0,0-1 0,-1 1 0,1-1 0,0 1 0,0-1 0,0 1 0,0 0 0,1 0 0,-1-1 0,0 1 0,0 0 0,1 0 0,2-1 0,-1 1 0,1 0 0,-1 0 0,1 1 0,-1-1 0,1 1 0,-1 0 0,1 0 0,-1 0 0,1 1 0,0-1 0,-1 1 0,6 1 0,11 5 0,0 0 0,-1 2 0,26 15 0,-17-10 0,-16-8 0,0 0 0,0 1 0,-1 0 0,0 1 0,16 14 0,-25-20 0,0 1 0,0-1 0,0 0 0,0 1 0,-1-1 0,1 1 0,-1-1 0,0 1 0,1 0 0,-1-1 0,-1 1 0,1 0 0,0 0 0,-1 0 0,1 0 0,-1 0 0,0 0 0,0 0 0,0 0 0,-1 0 0,1 0 0,0-1 0,-1 1 0,0 0 0,0 0 0,0 0 0,0-1 0,0 1 0,-1 0 0,1-1 0,-3 4 0,-6 8 0,-1 0 0,0-1 0,-1 0 0,-25 21 0,21-21 0,1 1 0,0 1 0,-15 22 0,18-23 0,1 0 0,-2-1 0,0 0 0,0-1 0,-1 0 0,-1-1 0,0-1 0,0-1 0,-1 0 0,0 0 0,0-2 0,-1 0 0,0-1 0,-31 7 0,31-8 0,0 2 0,0 0 0,1 0 0,0 2 0,1 0 0,-23 17 0,10-4 0,1 2 0,-30 34 0,46-47 0,-1 0 0,-1-1 0,-23 14 0,22-14 0,0-1 0,-21 20 0,34-29 0,1 1 0,-1-1 0,0 1 0,1-1 0,-1 1 0,1-1 0,-1 1 0,0 0 0,1-1 0,-1 1 0,1 0 0,0-1 0,-1 1 0,1 0 0,0 0 0,-1-1 0,1 1 0,0 0 0,0 0 0,-1 0 0,1-1 0,0 1 0,0 0 0,0 0 0,0 0 0,0 0 0,0-1 0,0 1 0,1 0 0,-1 0 0,0 0 0,0-1 0,1 2 0,1 0 0,-1-1 0,1 0 0,0 0 0,0 0 0,0 0 0,0 0 0,0 0 0,-1 0 0,2 0 0,-1-1 0,0 1 0,0-1 0,2 0 0,77 4 0,-74-5 0,415-2 0,-391-1 0,-1 0 0,0-2 0,56-19 0,31-7 0,-20 5 0,-23 4 0,-51 18 0,0-1 0,-1-2 0,0 0 0,-1-1 0,1-1 0,-2-1 0,0-1 0,33-24 0,-52 34 0,1 1 0,-1-1 0,1 1 0,-1-1 0,0 0 0,0 0 0,1 0 0,-1 0 0,0 0 0,-1 0 0,1 0 0,0 0 0,-1 0 0,1 0 0,-1 0 0,0 0 0,1 0 0,-1-1 0,0 1 0,0 0 0,-1 0 0,1 0 0,0-1 0,-1 1 0,1 0 0,-1 0 0,0 0 0,1 0 0,-1 0 0,0 0 0,0 0 0,-1 0 0,1 1 0,0-1 0,-1 0 0,1 1 0,-1-1 0,1 1 0,-3-2 0,-9-9 0,0 0 0,-1 2 0,-30-18 0,27 17 0,-155-106 0,150 106 0,0 1 0,0 0 0,-1 2 0,-1 1 0,-30-6 0,-11-4 0,34 9 0,-1 1 0,0 2 0,-54-3 0,-100 10 0,65 1 0,67-3 0,-97-14 0,148 13 0,-15-3 0,-1 1 0,0 1 0,0 1 0,0 0 0,0 1 0,0 1 0,-20 4 0,36-3 0,0-1 0,0 1 0,0-1 0,0 1 0,0 0 0,1 0 0,-1 1 0,1-1 0,-1 0 0,1 1 0,0 0 0,0-1 0,0 1 0,1 0 0,-1 0 0,0 0 0,1 0 0,0 0 0,0 0 0,0 1 0,0-1 0,1 0 0,-1 1 0,1-1 0,-1 5 0,0 11 0,1 0 0,0 0 0,3 20 0,-2-35 0,-1 3 0,2 0 0,-1 0 0,1 0 0,0 0 0,0 0 0,1-1 0,0 1 0,0-1 0,0 0 0,8 11 0,1-3 0,1 0 0,23 20 0,-26-27 0,-1 2 0,1-1 0,-2 1 0,1 1 0,-1-1 0,-1 2 0,0-1 0,9 18 0,-14-23 0,-1 1 0,0-1 0,0 0 0,0 1 0,-1-1 0,1 1 0,-1-1 0,-1 1 0,1-1 0,-1 0 0,0 1 0,0-1 0,-1 0 0,-2 8 0,-7 40 0,11-51 0,1-1 0,-1 1 0,0-1 0,1 1 0,-1-1 0,1 1 0,-1-1 0,1 1 0,0-1 0,0 1 0,-1-1 0,1 0 0,0 1 0,0-1 0,0 0 0,1 0 0,-1 0 0,0 0 0,0 0 0,1 0 0,-1 0 0,0 0 0,1 0 0,-1-1 0,1 1 0,-1-1 0,1 1 0,-1-1 0,1 1 0,0-1 0,-1 0 0,1 0 0,1 0 0,64 1 0,-52-2 0,432-4 0,-391 5 0,-32-1 0,0-1 0,27-7 0,37-3 0,-7 9 0,1-3 0,-2-5 0,1-2 0,104-33 0,-110 29 0,-59 14 0,0 0 0,0-1 0,-1-1 0,1 0 0,20-10 0,-31 12 0,-1 0 0,1 0 0,-1-1 0,0 0 0,0 1 0,0-1 0,0 0 0,-1-1 0,0 1 0,0-1 0,0 1 0,0-1 0,0 0 0,-1 0 0,0 0 0,0 0 0,-1-1 0,1 1 0,-1-1 0,0-7 0,0 5 0,0 1 0,0-1 0,-1 1 0,-1-1 0,1 1 0,-1-1 0,0 1 0,-1-1 0,0 1 0,0 0 0,0 0 0,-1 0 0,-6-11 0,2 7 0,-1 0 0,-1 0 0,0 1 0,-1 0 0,0 0 0,-17-12 0,16 13 0,0 1 0,-1 0 0,0 0 0,0 1 0,-1 1 0,0 0 0,-26-8 0,7 5-170,1-2-1,0-1 0,0-1 1,2-2-1,-1-1 0,2-1 1,-41-32-1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9.236"/>
    </inkml:context>
    <inkml:brush xml:id="br0">
      <inkml:brushProperty name="width" value="0.05" units="cm"/>
      <inkml:brushProperty name="height" value="0.05" units="cm"/>
      <inkml:brushProperty name="color" value="#FFFFFF"/>
    </inkml:brush>
  </inkml:definitions>
  <inkml:trace contextRef="#ctx0" brushRef="#br0">129 1083 24575,'178'-154'0,"-60"55"0,85-90 0,-62 64 0,-114 100 0,-2-1 0,29-37 0,-11 11 0,-16 16 0,16-15 0,-43 51 0,0 0 0,0 0 0,0 1 0,0-1 0,0 0 0,0 0 0,0 0 0,0 0 0,0 0 0,0 0 0,0 0 0,0 0 0,0 0 0,0 0 0,0 0 0,0 1 0,0-1 0,0 0 0,0 0 0,0 0 0,0 0 0,0 0 0,0 0 0,0 0 0,0 0 0,0 0 0,0 0 0,0 0 0,0 0 0,0 0 0,1 0 0,-1 0 0,0 0 0,0 0 0,0 0 0,0 0 0,0 1 0,0-1 0,0 0 0,0 0 0,0 0 0,0 0 0,0 0 0,0 0 0,1 0 0,-1 0 0,0-1 0,0 1 0,0 0 0,0 0 0,0 0 0,0 0 0,0 0 0,0 0 0,0 0 0,0 0 0,1 0 0,-5 13 0,-9 16 0,0-11 0,-1-2 0,0 1 0,-1-1 0,-1-1 0,-32 24 0,-24 23 0,49-40 0,-1 0 0,-44 29 0,67-51 0,0 1 0,1 0 0,-1-1 0,0 1 0,0-1 0,0 1 0,0-1 0,1 1 0,-1-1 0,0 0 0,0 1 0,0-1 0,0 0 0,0 0 0,0 1 0,0-1 0,0 0 0,0 0 0,0 0 0,-1-1 0,3-13 0,22-25 0,225-261 0,-230 279 0,148-190 0,-160 206 0,-7 7 0,-13 20 0,-26 33 0,-157 196 0,2-2 0,183-241 0,16-23 0,16-24 0,141-180 0,-353 414 0,52-70 0,36-35 0,-10 3 0,74-64 0,-60 59 0,95-83 0,11-15 0,17-16 0,2 2 0,31-36 0,14-15 0,190-178 0,-216 210 0,74-75 0,-89 91 0,-29 27 0,0 0 0,0 0 0,0 0 0,0 0 0,0 0 0,0 0 0,0 0 0,0 1 0,0-1 0,0 0 0,0 0 0,0 0 0,0 0 0,0 0 0,0 0 0,0 0 0,0 1 0,0-1 0,0 0 0,0 0 0,0 0 0,0 0 0,0 0 0,0 0 0,0 0 0,0 0 0,0 1 0,0-1 0,0 0 0,0 0 0,0 0 0,0 0 0,0 0 0,1 0 0,-1 0 0,0 0 0,0 0 0,0 0 0,0 0 0,0 0 0,0 0 0,0 0 0,0 1 0,1-1 0,-1 0 0,0 0 0,0 0 0,0 0 0,0 0 0,0 0 0,0 0 0,0 0 0,0 0 0,1 0 0,-1 0 0,0 0 0,0-1 0,0 1 0,0 0 0,0 0 0,0 0 0,0 0 0,0 0 0,1 0 0,-1 0 0,0 0 0,0 0 0,0 0 0,0 0 0,-11 22 0,-246 341 0,-16-49 0,220-258 0,24-27 0,-1-2 0,-60 42 0,90-68 0,-1 0 0,0-1 0,0 1 0,0 0 0,0 0 0,1-1 0,-1 1 0,0-1 0,0 1 0,0-1 0,0 1 0,0-1 0,0 1 0,0-1 0,-1 0 0,1 0 0,0 1 0,0-1 0,0 0 0,0 0 0,0 0 0,0 0 0,0-1 0,0 1 0,-1 0 0,1 0 0,0-1 0,-2 0 0,3 0 0,0 0 0,0-1 0,0 1 0,0 0 0,0 0 0,0-1 0,0 1 0,0 0 0,0-1 0,0 1 0,1 0 0,-1 0 0,0-1 0,1 1 0,-1 0 0,1 0 0,0 0 0,-1 0 0,1 0 0,0-1 0,0 1 0,0 1 0,0-1 0,1-1 0,78-108 0,48-55 0,-41 55 0,-80 97 0,-23 19 0,-24 17 0,-7 14 0,21-19 0,1 1 0,0 2 0,2 1 0,-27 30 0,49-50 0,0-1 0,0 0 0,0 0 0,0 0 0,1 1 0,-1-1 0,0 1 0,0-1 0,1 0 0,-1 1 0,1-1 0,-1 1 0,1-1 0,0 1 0,0 0 0,-1 2 0,2-4 0,-1 1 0,0-1 0,1 1 0,-1-1 0,0 0 0,1 1 0,-1-1 0,1 1 0,-1-1 0,0 0 0,1 1 0,-1-1 0,1 0 0,-1 0 0,1 1 0,-1-1 0,1 0 0,0 0 0,-1 0 0,1 1 0,-1-1 0,1 0 0,-1 0 0,1 0 0,-1 0 0,1 0 0,0 0 0,0-1 0,4 1 0,0-1 0,0 0 0,0 0 0,0-1 0,0 1 0,0-1 0,-1 0 0,7-4 0,18-14 0,-1-1 0,-1-2 0,0 0 0,38-46 0,-46 50 0,0 0 0,30-20 0,-23 18 0,-48 44 0,2 1 0,-31 44 0,-42 52 0,82-109 0,7-8 0,0 1 0,0 0 0,1 1 0,-1-1 0,1 0 0,0 1 0,-3 6 0,9-11 0,1-1 0,-1 0 0,0 0 0,1 0 0,-1-1 0,0 1 0,0-1 0,0 1 0,3-4 0,16-11 0,-2-1 0,0-1 0,19-22 0,39-36 0,-56 58-682,37-40-1,-43 39-6143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9.236"/>
    </inkml:context>
    <inkml:brush xml:id="br0">
      <inkml:brushProperty name="width" value="0.05" units="cm"/>
      <inkml:brushProperty name="height" value="0.05" units="cm"/>
      <inkml:brushProperty name="color" value="#FFFFFF"/>
    </inkml:brush>
  </inkml:definitions>
  <inkml:trace contextRef="#ctx0" brushRef="#br0">129 1083 24575,'178'-154'0,"-60"55"0,85-90 0,-62 64 0,-114 100 0,-2-1 0,29-37 0,-11 11 0,-16 16 0,16-15 0,-43 51 0,0 0 0,0 0 0,0 1 0,0-1 0,0 0 0,0 0 0,0 0 0,0 0 0,0 0 0,0 0 0,0 0 0,0 0 0,0 0 0,0 0 0,0 0 0,0 1 0,0-1 0,0 0 0,0 0 0,0 0 0,0 0 0,0 0 0,0 0 0,0 0 0,0 0 0,0 0 0,0 0 0,0 0 0,0 0 0,0 0 0,1 0 0,-1 0 0,0 0 0,0 0 0,0 0 0,0 0 0,0 1 0,0-1 0,0 0 0,0 0 0,0 0 0,0 0 0,0 0 0,0 0 0,1 0 0,-1 0 0,0-1 0,0 1 0,0 0 0,0 0 0,0 0 0,0 0 0,0 0 0,0 0 0,0 0 0,0 0 0,1 0 0,-5 13 0,-9 16 0,0-11 0,-1-2 0,0 1 0,-1-1 0,-1-1 0,-32 24 0,-24 23 0,49-40 0,-1 0 0,-44 29 0,67-51 0,0 1 0,1 0 0,-1-1 0,0 1 0,0-1 0,0 1 0,0-1 0,1 1 0,-1-1 0,0 0 0,0 1 0,0-1 0,0 0 0,0 0 0,0 1 0,0-1 0,0 0 0,0 0 0,0 0 0,-1-1 0,3-13 0,22-25 0,225-261 0,-230 279 0,148-190 0,-160 206 0,-7 7 0,-13 20 0,-26 33 0,-157 196 0,2-2 0,183-241 0,16-23 0,16-24 0,141-180 0,-353 414 0,52-70 0,36-35 0,-10 3 0,74-64 0,-60 59 0,95-83 0,11-15 0,17-16 0,2 2 0,31-36 0,14-15 0,190-178 0,-216 210 0,74-75 0,-89 91 0,-29 27 0,0 0 0,0 0 0,0 0 0,0 0 0,0 0 0,0 0 0,0 0 0,0 1 0,0-1 0,0 0 0,0 0 0,0 0 0,0 0 0,0 0 0,0 0 0,0 0 0,0 1 0,0-1 0,0 0 0,0 0 0,0 0 0,0 0 0,0 0 0,0 0 0,0 0 0,0 0 0,0 1 0,0-1 0,0 0 0,0 0 0,0 0 0,0 0 0,0 0 0,1 0 0,-1 0 0,0 0 0,0 0 0,0 0 0,0 0 0,0 0 0,0 0 0,0 0 0,0 1 0,1-1 0,-1 0 0,0 0 0,0 0 0,0 0 0,0 0 0,0 0 0,0 0 0,0 0 0,0 0 0,1 0 0,-1 0 0,0 0 0,0-1 0,0 1 0,0 0 0,0 0 0,0 0 0,0 0 0,0 0 0,1 0 0,-1 0 0,0 0 0,0 0 0,0 0 0,0 0 0,-11 22 0,-246 341 0,-16-49 0,220-258 0,24-27 0,-1-2 0,-60 42 0,90-68 0,-1 0 0,0-1 0,0 1 0,0 0 0,0 0 0,1-1 0,-1 1 0,0-1 0,0 1 0,0-1 0,0 1 0,0-1 0,0 1 0,0-1 0,-1 0 0,1 0 0,0 1 0,0-1 0,0 0 0,0 0 0,0 0 0,0 0 0,0-1 0,0 1 0,-1 0 0,1 0 0,0-1 0,-2 0 0,3 0 0,0 0 0,0-1 0,0 1 0,0 0 0,0 0 0,0-1 0,0 1 0,0 0 0,0-1 0,0 1 0,1 0 0,-1 0 0,0-1 0,1 1 0,-1 0 0,1 0 0,0 0 0,-1 0 0,1 0 0,0-1 0,0 1 0,0 1 0,0-1 0,1-1 0,78-108 0,48-55 0,-41 55 0,-80 97 0,-23 19 0,-24 17 0,-7 14 0,21-19 0,1 1 0,0 2 0,2 1 0,-27 30 0,49-50 0,0-1 0,0 0 0,0 0 0,0 0 0,1 1 0,-1-1 0,0 1 0,0-1 0,1 0 0,-1 1 0,1-1 0,-1 1 0,1-1 0,0 1 0,0 0 0,-1 2 0,2-4 0,-1 1 0,0-1 0,1 1 0,-1-1 0,0 0 0,1 1 0,-1-1 0,1 1 0,-1-1 0,0 0 0,1 1 0,-1-1 0,1 0 0,-1 0 0,1 1 0,-1-1 0,1 0 0,0 0 0,-1 0 0,1 1 0,-1-1 0,1 0 0,-1 0 0,1 0 0,-1 0 0,1 0 0,0 0 0,0-1 0,4 1 0,0-1 0,0 0 0,0 0 0,0-1 0,0 1 0,0-1 0,-1 0 0,7-4 0,18-14 0,-1-1 0,-1-2 0,0 0 0,38-46 0,-46 50 0,0 0 0,30-20 0,-23 18 0,-48 44 0,2 1 0,-31 44 0,-42 52 0,82-109 0,7-8 0,0 1 0,0 0 0,1 1 0,-1-1 0,1 0 0,0 1 0,-3 6 0,9-11 0,1-1 0,-1 0 0,0 0 0,1 0 0,-1-1 0,0 1 0,0-1 0,0 1 0,3-4 0,16-11 0,-2-1 0,0-1 0,19-22 0,39-36 0,-56 58-682,37-40-1,-43 39-6143</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9.236"/>
    </inkml:context>
    <inkml:brush xml:id="br0">
      <inkml:brushProperty name="width" value="0.05" units="cm"/>
      <inkml:brushProperty name="height" value="0.05" units="cm"/>
      <inkml:brushProperty name="color" value="#FFFFFF"/>
    </inkml:brush>
  </inkml:definitions>
  <inkml:trace contextRef="#ctx0" brushRef="#br0">129 1083 24575,'178'-154'0,"-60"55"0,85-90 0,-62 64 0,-114 100 0,-2-1 0,29-37 0,-11 11 0,-16 16 0,16-15 0,-43 51 0,0 0 0,0 0 0,0 1 0,0-1 0,0 0 0,0 0 0,0 0 0,0 0 0,0 0 0,0 0 0,0 0 0,0 0 0,0 0 0,0 0 0,0 0 0,0 1 0,0-1 0,0 0 0,0 0 0,0 0 0,0 0 0,0 0 0,0 0 0,0 0 0,0 0 0,0 0 0,0 0 0,0 0 0,0 0 0,0 0 0,1 0 0,-1 0 0,0 0 0,0 0 0,0 0 0,0 0 0,0 1 0,0-1 0,0 0 0,0 0 0,0 0 0,0 0 0,0 0 0,0 0 0,1 0 0,-1 0 0,0-1 0,0 1 0,0 0 0,0 0 0,0 0 0,0 0 0,0 0 0,0 0 0,0 0 0,0 0 0,1 0 0,-5 13 0,-9 16 0,0-11 0,-1-2 0,0 1 0,-1-1 0,-1-1 0,-32 24 0,-24 23 0,49-40 0,-1 0 0,-44 29 0,67-51 0,0 1 0,1 0 0,-1-1 0,0 1 0,0-1 0,0 1 0,0-1 0,1 1 0,-1-1 0,0 0 0,0 1 0,0-1 0,0 0 0,0 0 0,0 1 0,0-1 0,0 0 0,0 0 0,0 0 0,-1-1 0,3-13 0,22-25 0,225-261 0,-230 279 0,148-190 0,-160 206 0,-7 7 0,-13 20 0,-26 33 0,-157 196 0,2-2 0,183-241 0,16-23 0,16-24 0,141-180 0,-353 414 0,52-70 0,36-35 0,-10 3 0,74-64 0,-60 59 0,95-83 0,11-15 0,17-16 0,2 2 0,31-36 0,14-15 0,190-178 0,-216 210 0,74-75 0,-89 91 0,-29 27 0,0 0 0,0 0 0,0 0 0,0 0 0,0 0 0,0 0 0,0 0 0,0 1 0,0-1 0,0 0 0,0 0 0,0 0 0,0 0 0,0 0 0,0 0 0,0 0 0,0 1 0,0-1 0,0 0 0,0 0 0,0 0 0,0 0 0,0 0 0,0 0 0,0 0 0,0 0 0,0 1 0,0-1 0,0 0 0,0 0 0,0 0 0,0 0 0,0 0 0,1 0 0,-1 0 0,0 0 0,0 0 0,0 0 0,0 0 0,0 0 0,0 0 0,0 0 0,0 1 0,1-1 0,-1 0 0,0 0 0,0 0 0,0 0 0,0 0 0,0 0 0,0 0 0,0 0 0,0 0 0,1 0 0,-1 0 0,0 0 0,0-1 0,0 1 0,0 0 0,0 0 0,0 0 0,0 0 0,0 0 0,1 0 0,-1 0 0,0 0 0,0 0 0,0 0 0,0 0 0,-11 22 0,-246 341 0,-16-49 0,220-258 0,24-27 0,-1-2 0,-60 42 0,90-68 0,-1 0 0,0-1 0,0 1 0,0 0 0,0 0 0,1-1 0,-1 1 0,0-1 0,0 1 0,0-1 0,0 1 0,0-1 0,0 1 0,0-1 0,-1 0 0,1 0 0,0 1 0,0-1 0,0 0 0,0 0 0,0 0 0,0 0 0,0-1 0,0 1 0,-1 0 0,1 0 0,0-1 0,-2 0 0,3 0 0,0 0 0,0-1 0,0 1 0,0 0 0,0 0 0,0-1 0,0 1 0,0 0 0,0-1 0,0 1 0,1 0 0,-1 0 0,0-1 0,1 1 0,-1 0 0,1 0 0,0 0 0,-1 0 0,1 0 0,0-1 0,0 1 0,0 1 0,0-1 0,1-1 0,78-108 0,48-55 0,-41 55 0,-80 97 0,-23 19 0,-24 17 0,-7 14 0,21-19 0,1 1 0,0 2 0,2 1 0,-27 30 0,49-50 0,0-1 0,0 0 0,0 0 0,0 0 0,1 1 0,-1-1 0,0 1 0,0-1 0,1 0 0,-1 1 0,1-1 0,-1 1 0,1-1 0,0 1 0,0 0 0,-1 2 0,2-4 0,-1 1 0,0-1 0,1 1 0,-1-1 0,0 0 0,1 1 0,-1-1 0,1 1 0,-1-1 0,0 0 0,1 1 0,-1-1 0,1 0 0,-1 0 0,1 1 0,-1-1 0,1 0 0,0 0 0,-1 0 0,1 1 0,-1-1 0,1 0 0,-1 0 0,1 0 0,-1 0 0,1 0 0,0 0 0,0-1 0,4 1 0,0-1 0,0 0 0,0 0 0,0-1 0,0 1 0,0-1 0,-1 0 0,7-4 0,18-14 0,-1-1 0,-1-2 0,0 0 0,38-46 0,-46 50 0,0 0 0,30-20 0,-23 18 0,-48 44 0,2 1 0,-31 44 0,-42 52 0,82-109 0,7-8 0,0 1 0,0 0 0,1 1 0,-1-1 0,1 0 0,0 1 0,-3 6 0,9-11 0,1-1 0,-1 0 0,0 0 0,1 0 0,-1-1 0,0 1 0,0-1 0,0 1 0,3-4 0,16-11 0,-2-1 0,0-1 0,19-22 0,39-36 0,-56 58-682,37-40-1,-43 39-6143</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9.236"/>
    </inkml:context>
    <inkml:brush xml:id="br0">
      <inkml:brushProperty name="width" value="0.05" units="cm"/>
      <inkml:brushProperty name="height" value="0.05" units="cm"/>
      <inkml:brushProperty name="color" value="#FFFFFF"/>
    </inkml:brush>
  </inkml:definitions>
  <inkml:trace contextRef="#ctx0" brushRef="#br0">129 1083 24575,'178'-154'0,"-60"55"0,85-90 0,-62 64 0,-114 100 0,-2-1 0,29-37 0,-11 11 0,-16 16 0,16-15 0,-43 51 0,0 0 0,0 0 0,0 1 0,0-1 0,0 0 0,0 0 0,0 0 0,0 0 0,0 0 0,0 0 0,0 0 0,0 0 0,0 0 0,0 0 0,0 0 0,0 1 0,0-1 0,0 0 0,0 0 0,0 0 0,0 0 0,0 0 0,0 0 0,0 0 0,0 0 0,0 0 0,0 0 0,0 0 0,0 0 0,0 0 0,1 0 0,-1 0 0,0 0 0,0 0 0,0 0 0,0 0 0,0 1 0,0-1 0,0 0 0,0 0 0,0 0 0,0 0 0,0 0 0,0 0 0,1 0 0,-1 0 0,0-1 0,0 1 0,0 0 0,0 0 0,0 0 0,0 0 0,0 0 0,0 0 0,0 0 0,0 0 0,1 0 0,-5 13 0,-9 16 0,0-11 0,-1-2 0,0 1 0,-1-1 0,-1-1 0,-32 24 0,-24 23 0,49-40 0,-1 0 0,-44 29 0,67-51 0,0 1 0,1 0 0,-1-1 0,0 1 0,0-1 0,0 1 0,0-1 0,1 1 0,-1-1 0,0 0 0,0 1 0,0-1 0,0 0 0,0 0 0,0 1 0,0-1 0,0 0 0,0 0 0,0 0 0,-1-1 0,3-13 0,22-25 0,225-261 0,-230 279 0,148-190 0,-160 206 0,-7 7 0,-13 20 0,-26 33 0,-157 196 0,2-2 0,183-241 0,16-23 0,16-24 0,141-180 0,-353 414 0,52-70 0,36-35 0,-10 3 0,74-64 0,-60 59 0,95-83 0,11-15 0,17-16 0,2 2 0,31-36 0,14-15 0,190-178 0,-216 210 0,74-75 0,-89 91 0,-29 27 0,0 0 0,0 0 0,0 0 0,0 0 0,0 0 0,0 0 0,0 0 0,0 1 0,0-1 0,0 0 0,0 0 0,0 0 0,0 0 0,0 0 0,0 0 0,0 0 0,0 1 0,0-1 0,0 0 0,0 0 0,0 0 0,0 0 0,0 0 0,0 0 0,0 0 0,0 0 0,0 1 0,0-1 0,0 0 0,0 0 0,0 0 0,0 0 0,0 0 0,1 0 0,-1 0 0,0 0 0,0 0 0,0 0 0,0 0 0,0 0 0,0 0 0,0 0 0,0 1 0,1-1 0,-1 0 0,0 0 0,0 0 0,0 0 0,0 0 0,0 0 0,0 0 0,0 0 0,0 0 0,1 0 0,-1 0 0,0 0 0,0-1 0,0 1 0,0 0 0,0 0 0,0 0 0,0 0 0,0 0 0,1 0 0,-1 0 0,0 0 0,0 0 0,0 0 0,0 0 0,-11 22 0,-246 341 0,-16-49 0,220-258 0,24-27 0,-1-2 0,-60 42 0,90-68 0,-1 0 0,0-1 0,0 1 0,0 0 0,0 0 0,1-1 0,-1 1 0,0-1 0,0 1 0,0-1 0,0 1 0,0-1 0,0 1 0,0-1 0,-1 0 0,1 0 0,0 1 0,0-1 0,0 0 0,0 0 0,0 0 0,0 0 0,0-1 0,0 1 0,-1 0 0,1 0 0,0-1 0,-2 0 0,3 0 0,0 0 0,0-1 0,0 1 0,0 0 0,0 0 0,0-1 0,0 1 0,0 0 0,0-1 0,0 1 0,1 0 0,-1 0 0,0-1 0,1 1 0,-1 0 0,1 0 0,0 0 0,-1 0 0,1 0 0,0-1 0,0 1 0,0 1 0,0-1 0,1-1 0,78-108 0,48-55 0,-41 55 0,-80 97 0,-23 19 0,-24 17 0,-7 14 0,21-19 0,1 1 0,0 2 0,2 1 0,-27 30 0,49-50 0,0-1 0,0 0 0,0 0 0,0 0 0,1 1 0,-1-1 0,0 1 0,0-1 0,1 0 0,-1 1 0,1-1 0,-1 1 0,1-1 0,0 1 0,0 0 0,-1 2 0,2-4 0,-1 1 0,0-1 0,1 1 0,-1-1 0,0 0 0,1 1 0,-1-1 0,1 1 0,-1-1 0,0 0 0,1 1 0,-1-1 0,1 0 0,-1 0 0,1 1 0,-1-1 0,1 0 0,0 0 0,-1 0 0,1 1 0,-1-1 0,1 0 0,-1 0 0,1 0 0,-1 0 0,1 0 0,0 0 0,0-1 0,4 1 0,0-1 0,0 0 0,0 0 0,0-1 0,0 1 0,0-1 0,-1 0 0,7-4 0,18-14 0,-1-1 0,-1-2 0,0 0 0,38-46 0,-46 50 0,0 0 0,30-20 0,-23 18 0,-48 44 0,2 1 0,-31 44 0,-42 52 0,82-109 0,7-8 0,0 1 0,0 0 0,1 1 0,-1-1 0,1 0 0,0 1 0,-3 6 0,9-11 0,1-1 0,-1 0 0,0 0 0,1 0 0,-1-1 0,0 1 0,0-1 0,0 1 0,3-4 0,16-11 0,-2-1 0,0-1 0,19-22 0,39-36 0,-56 58-682,37-40-1,-43 39-6143</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9.236"/>
    </inkml:context>
    <inkml:brush xml:id="br0">
      <inkml:brushProperty name="width" value="0.05" units="cm"/>
      <inkml:brushProperty name="height" value="0.05" units="cm"/>
      <inkml:brushProperty name="color" value="#FFFFFF"/>
    </inkml:brush>
  </inkml:definitions>
  <inkml:trace contextRef="#ctx0" brushRef="#br0">129 1083 24575,'178'-154'0,"-60"55"0,85-90 0,-62 64 0,-114 100 0,-2-1 0,29-37 0,-11 11 0,-16 16 0,16-15 0,-43 51 0,0 0 0,0 0 0,0 1 0,0-1 0,0 0 0,0 0 0,0 0 0,0 0 0,0 0 0,0 0 0,0 0 0,0 0 0,0 0 0,0 0 0,0 0 0,0 1 0,0-1 0,0 0 0,0 0 0,0 0 0,0 0 0,0 0 0,0 0 0,0 0 0,0 0 0,0 0 0,0 0 0,0 0 0,0 0 0,0 0 0,1 0 0,-1 0 0,0 0 0,0 0 0,0 0 0,0 0 0,0 1 0,0-1 0,0 0 0,0 0 0,0 0 0,0 0 0,0 0 0,0 0 0,1 0 0,-1 0 0,0-1 0,0 1 0,0 0 0,0 0 0,0 0 0,0 0 0,0 0 0,0 0 0,0 0 0,0 0 0,1 0 0,-5 13 0,-9 16 0,0-11 0,-1-2 0,0 1 0,-1-1 0,-1-1 0,-32 24 0,-24 23 0,49-40 0,-1 0 0,-44 29 0,67-51 0,0 1 0,1 0 0,-1-1 0,0 1 0,0-1 0,0 1 0,0-1 0,1 1 0,-1-1 0,0 0 0,0 1 0,0-1 0,0 0 0,0 0 0,0 1 0,0-1 0,0 0 0,0 0 0,0 0 0,-1-1 0,3-13 0,22-25 0,225-261 0,-230 279 0,148-190 0,-160 206 0,-7 7 0,-13 20 0,-26 33 0,-157 196 0,2-2 0,183-241 0,16-23 0,16-24 0,141-180 0,-353 414 0,52-70 0,36-35 0,-10 3 0,74-64 0,-60 59 0,95-83 0,11-15 0,17-16 0,2 2 0,31-36 0,14-15 0,190-178 0,-216 210 0,74-75 0,-89 91 0,-29 27 0,0 0 0,0 0 0,0 0 0,0 0 0,0 0 0,0 0 0,0 0 0,0 1 0,0-1 0,0 0 0,0 0 0,0 0 0,0 0 0,0 0 0,0 0 0,0 0 0,0 1 0,0-1 0,0 0 0,0 0 0,0 0 0,0 0 0,0 0 0,0 0 0,0 0 0,0 0 0,0 1 0,0-1 0,0 0 0,0 0 0,0 0 0,0 0 0,0 0 0,1 0 0,-1 0 0,0 0 0,0 0 0,0 0 0,0 0 0,0 0 0,0 0 0,0 0 0,0 1 0,1-1 0,-1 0 0,0 0 0,0 0 0,0 0 0,0 0 0,0 0 0,0 0 0,0 0 0,0 0 0,1 0 0,-1 0 0,0 0 0,0-1 0,0 1 0,0 0 0,0 0 0,0 0 0,0 0 0,0 0 0,1 0 0,-1 0 0,0 0 0,0 0 0,0 0 0,0 0 0,-11 22 0,-246 341 0,-16-49 0,220-258 0,24-27 0,-1-2 0,-60 42 0,90-68 0,-1 0 0,0-1 0,0 1 0,0 0 0,0 0 0,1-1 0,-1 1 0,0-1 0,0 1 0,0-1 0,0 1 0,0-1 0,0 1 0,0-1 0,-1 0 0,1 0 0,0 1 0,0-1 0,0 0 0,0 0 0,0 0 0,0 0 0,0-1 0,0 1 0,-1 0 0,1 0 0,0-1 0,-2 0 0,3 0 0,0 0 0,0-1 0,0 1 0,0 0 0,0 0 0,0-1 0,0 1 0,0 0 0,0-1 0,0 1 0,1 0 0,-1 0 0,0-1 0,1 1 0,-1 0 0,1 0 0,0 0 0,-1 0 0,1 0 0,0-1 0,0 1 0,0 1 0,0-1 0,1-1 0,78-108 0,48-55 0,-41 55 0,-80 97 0,-23 19 0,-24 17 0,-7 14 0,21-19 0,1 1 0,0 2 0,2 1 0,-27 30 0,49-50 0,0-1 0,0 0 0,0 0 0,0 0 0,1 1 0,-1-1 0,0 1 0,0-1 0,1 0 0,-1 1 0,1-1 0,-1 1 0,1-1 0,0 1 0,0 0 0,-1 2 0,2-4 0,-1 1 0,0-1 0,1 1 0,-1-1 0,0 0 0,1 1 0,-1-1 0,1 1 0,-1-1 0,0 0 0,1 1 0,-1-1 0,1 0 0,-1 0 0,1 1 0,-1-1 0,1 0 0,0 0 0,-1 0 0,1 1 0,-1-1 0,1 0 0,-1 0 0,1 0 0,-1 0 0,1 0 0,0 0 0,0-1 0,4 1 0,0-1 0,0 0 0,0 0 0,0-1 0,0 1 0,0-1 0,-1 0 0,7-4 0,18-14 0,-1-1 0,-1-2 0,0 0 0,38-46 0,-46 50 0,0 0 0,30-20 0,-23 18 0,-48 44 0,2 1 0,-31 44 0,-42 52 0,82-109 0,7-8 0,0 1 0,0 0 0,1 1 0,-1-1 0,1 0 0,0 1 0,-3 6 0,9-11 0,1-1 0,-1 0 0,0 0 0,1 0 0,-1-1 0,0 1 0,0-1 0,0 1 0,3-4 0,16-11 0,-2-1 0,0-1 0,19-22 0,39-36 0,-56 58-682,37-40-1,-43 39-6143</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9.236"/>
    </inkml:context>
    <inkml:brush xml:id="br0">
      <inkml:brushProperty name="width" value="0.05" units="cm"/>
      <inkml:brushProperty name="height" value="0.05" units="cm"/>
      <inkml:brushProperty name="color" value="#FFFFFF"/>
    </inkml:brush>
  </inkml:definitions>
  <inkml:trace contextRef="#ctx0" brushRef="#br0">129 1083 24575,'178'-154'0,"-60"55"0,85-90 0,-62 64 0,-114 100 0,-2-1 0,29-37 0,-11 11 0,-16 16 0,16-15 0,-43 51 0,0 0 0,0 0 0,0 1 0,0-1 0,0 0 0,0 0 0,0 0 0,0 0 0,0 0 0,0 0 0,0 0 0,0 0 0,0 0 0,0 0 0,0 0 0,0 1 0,0-1 0,0 0 0,0 0 0,0 0 0,0 0 0,0 0 0,0 0 0,0 0 0,0 0 0,0 0 0,0 0 0,0 0 0,0 0 0,0 0 0,1 0 0,-1 0 0,0 0 0,0 0 0,0 0 0,0 0 0,0 1 0,0-1 0,0 0 0,0 0 0,0 0 0,0 0 0,0 0 0,0 0 0,1 0 0,-1 0 0,0-1 0,0 1 0,0 0 0,0 0 0,0 0 0,0 0 0,0 0 0,0 0 0,0 0 0,0 0 0,1 0 0,-5 13 0,-9 16 0,0-11 0,-1-2 0,0 1 0,-1-1 0,-1-1 0,-32 24 0,-24 23 0,49-40 0,-1 0 0,-44 29 0,67-51 0,0 1 0,1 0 0,-1-1 0,0 1 0,0-1 0,0 1 0,0-1 0,1 1 0,-1-1 0,0 0 0,0 1 0,0-1 0,0 0 0,0 0 0,0 1 0,0-1 0,0 0 0,0 0 0,0 0 0,-1-1 0,3-13 0,22-25 0,225-261 0,-230 279 0,148-190 0,-160 206 0,-7 7 0,-13 20 0,-26 33 0,-157 196 0,2-2 0,183-241 0,16-23 0,16-24 0,141-180 0,-353 414 0,52-70 0,36-35 0,-10 3 0,74-64 0,-60 59 0,95-83 0,11-15 0,17-16 0,2 2 0,31-36 0,14-15 0,190-178 0,-216 210 0,74-75 0,-89 91 0,-29 27 0,0 0 0,0 0 0,0 0 0,0 0 0,0 0 0,0 0 0,0 0 0,0 1 0,0-1 0,0 0 0,0 0 0,0 0 0,0 0 0,0 0 0,0 0 0,0 0 0,0 1 0,0-1 0,0 0 0,0 0 0,0 0 0,0 0 0,0 0 0,0 0 0,0 0 0,0 0 0,0 1 0,0-1 0,0 0 0,0 0 0,0 0 0,0 0 0,0 0 0,1 0 0,-1 0 0,0 0 0,0 0 0,0 0 0,0 0 0,0 0 0,0 0 0,0 0 0,0 1 0,1-1 0,-1 0 0,0 0 0,0 0 0,0 0 0,0 0 0,0 0 0,0 0 0,0 0 0,0 0 0,1 0 0,-1 0 0,0 0 0,0-1 0,0 1 0,0 0 0,0 0 0,0 0 0,0 0 0,0 0 0,1 0 0,-1 0 0,0 0 0,0 0 0,0 0 0,0 0 0,-11 22 0,-246 341 0,-16-49 0,220-258 0,24-27 0,-1-2 0,-60 42 0,90-68 0,-1 0 0,0-1 0,0 1 0,0 0 0,0 0 0,1-1 0,-1 1 0,0-1 0,0 1 0,0-1 0,0 1 0,0-1 0,0 1 0,0-1 0,-1 0 0,1 0 0,0 1 0,0-1 0,0 0 0,0 0 0,0 0 0,0 0 0,0-1 0,0 1 0,-1 0 0,1 0 0,0-1 0,-2 0 0,3 0 0,0 0 0,0-1 0,0 1 0,0 0 0,0 0 0,0-1 0,0 1 0,0 0 0,0-1 0,0 1 0,1 0 0,-1 0 0,0-1 0,1 1 0,-1 0 0,1 0 0,0 0 0,-1 0 0,1 0 0,0-1 0,0 1 0,0 1 0,0-1 0,1-1 0,78-108 0,48-55 0,-41 55 0,-80 97 0,-23 19 0,-24 17 0,-7 14 0,21-19 0,1 1 0,0 2 0,2 1 0,-27 30 0,49-50 0,0-1 0,0 0 0,0 0 0,0 0 0,1 1 0,-1-1 0,0 1 0,0-1 0,1 0 0,-1 1 0,1-1 0,-1 1 0,1-1 0,0 1 0,0 0 0,-1 2 0,2-4 0,-1 1 0,0-1 0,1 1 0,-1-1 0,0 0 0,1 1 0,-1-1 0,1 1 0,-1-1 0,0 0 0,1 1 0,-1-1 0,1 0 0,-1 0 0,1 1 0,-1-1 0,1 0 0,0 0 0,-1 0 0,1 1 0,-1-1 0,1 0 0,-1 0 0,1 0 0,-1 0 0,1 0 0,0 0 0,0-1 0,4 1 0,0-1 0,0 0 0,0 0 0,0-1 0,0 1 0,0-1 0,-1 0 0,7-4 0,18-14 0,-1-1 0,-1-2 0,0 0 0,38-46 0,-46 50 0,0 0 0,30-20 0,-23 18 0,-48 44 0,2 1 0,-31 44 0,-42 52 0,82-109 0,7-8 0,0 1 0,0 0 0,1 1 0,-1-1 0,1 0 0,0 1 0,-3 6 0,9-11 0,1-1 0,-1 0 0,0 0 0,1 0 0,-1-1 0,0 1 0,0-1 0,0 1 0,3-4 0,16-11 0,-2-1 0,0-1 0,19-22 0,39-36 0,-56 58-682,37-40-1,-43 39-6143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9.236"/>
    </inkml:context>
    <inkml:brush xml:id="br0">
      <inkml:brushProperty name="width" value="0.05" units="cm"/>
      <inkml:brushProperty name="height" value="0.05" units="cm"/>
      <inkml:brushProperty name="color" value="#FFFFFF"/>
    </inkml:brush>
  </inkml:definitions>
  <inkml:trace contextRef="#ctx0" brushRef="#br0">129 1083 24575,'178'-154'0,"-60"55"0,85-90 0,-62 64 0,-114 100 0,-2-1 0,29-37 0,-11 11 0,-16 16 0,16-15 0,-43 51 0,0 0 0,0 0 0,0 1 0,0-1 0,0 0 0,0 0 0,0 0 0,0 0 0,0 0 0,0 0 0,0 0 0,0 0 0,0 0 0,0 0 0,0 0 0,0 1 0,0-1 0,0 0 0,0 0 0,0 0 0,0 0 0,0 0 0,0 0 0,0 0 0,0 0 0,0 0 0,0 0 0,0 0 0,0 0 0,0 0 0,1 0 0,-1 0 0,0 0 0,0 0 0,0 0 0,0 0 0,0 1 0,0-1 0,0 0 0,0 0 0,0 0 0,0 0 0,0 0 0,0 0 0,1 0 0,-1 0 0,0-1 0,0 1 0,0 0 0,0 0 0,0 0 0,0 0 0,0 0 0,0 0 0,0 0 0,0 0 0,1 0 0,-5 13 0,-9 16 0,0-11 0,-1-2 0,0 1 0,-1-1 0,-1-1 0,-32 24 0,-24 23 0,49-40 0,-1 0 0,-44 29 0,67-51 0,0 1 0,1 0 0,-1-1 0,0 1 0,0-1 0,0 1 0,0-1 0,1 1 0,-1-1 0,0 0 0,0 1 0,0-1 0,0 0 0,0 0 0,0 1 0,0-1 0,0 0 0,0 0 0,0 0 0,-1-1 0,3-13 0,22-25 0,225-261 0,-230 279 0,148-190 0,-160 206 0,-7 7 0,-13 20 0,-26 33 0,-157 196 0,2-2 0,183-241 0,16-23 0,16-24 0,141-180 0,-353 414 0,52-70 0,36-35 0,-10 3 0,74-64 0,-60 59 0,95-83 0,11-15 0,17-16 0,2 2 0,31-36 0,14-15 0,190-178 0,-216 210 0,74-75 0,-89 91 0,-29 27 0,0 0 0,0 0 0,0 0 0,0 0 0,0 0 0,0 0 0,0 0 0,0 1 0,0-1 0,0 0 0,0 0 0,0 0 0,0 0 0,0 0 0,0 0 0,0 0 0,0 1 0,0-1 0,0 0 0,0 0 0,0 0 0,0 0 0,0 0 0,0 0 0,0 0 0,0 0 0,0 1 0,0-1 0,0 0 0,0 0 0,0 0 0,0 0 0,0 0 0,1 0 0,-1 0 0,0 0 0,0 0 0,0 0 0,0 0 0,0 0 0,0 0 0,0 0 0,0 1 0,1-1 0,-1 0 0,0 0 0,0 0 0,0 0 0,0 0 0,0 0 0,0 0 0,0 0 0,0 0 0,1 0 0,-1 0 0,0 0 0,0-1 0,0 1 0,0 0 0,0 0 0,0 0 0,0 0 0,0 0 0,1 0 0,-1 0 0,0 0 0,0 0 0,0 0 0,0 0 0,-11 22 0,-246 341 0,-16-49 0,220-258 0,24-27 0,-1-2 0,-60 42 0,90-68 0,-1 0 0,0-1 0,0 1 0,0 0 0,0 0 0,1-1 0,-1 1 0,0-1 0,0 1 0,0-1 0,0 1 0,0-1 0,0 1 0,0-1 0,-1 0 0,1 0 0,0 1 0,0-1 0,0 0 0,0 0 0,0 0 0,0 0 0,0-1 0,0 1 0,-1 0 0,1 0 0,0-1 0,-2 0 0,3 0 0,0 0 0,0-1 0,0 1 0,0 0 0,0 0 0,0-1 0,0 1 0,0 0 0,0-1 0,0 1 0,1 0 0,-1 0 0,0-1 0,1 1 0,-1 0 0,1 0 0,0 0 0,-1 0 0,1 0 0,0-1 0,0 1 0,0 1 0,0-1 0,1-1 0,78-108 0,48-55 0,-41 55 0,-80 97 0,-23 19 0,-24 17 0,-7 14 0,21-19 0,1 1 0,0 2 0,2 1 0,-27 30 0,49-50 0,0-1 0,0 0 0,0 0 0,0 0 0,1 1 0,-1-1 0,0 1 0,0-1 0,1 0 0,-1 1 0,1-1 0,-1 1 0,1-1 0,0 1 0,0 0 0,-1 2 0,2-4 0,-1 1 0,0-1 0,1 1 0,-1-1 0,0 0 0,1 1 0,-1-1 0,1 1 0,-1-1 0,0 0 0,1 1 0,-1-1 0,1 0 0,-1 0 0,1 1 0,-1-1 0,1 0 0,0 0 0,-1 0 0,1 1 0,-1-1 0,1 0 0,-1 0 0,1 0 0,-1 0 0,1 0 0,0 0 0,0-1 0,4 1 0,0-1 0,0 0 0,0 0 0,0-1 0,0 1 0,0-1 0,-1 0 0,7-4 0,18-14 0,-1-1 0,-1-2 0,0 0 0,38-46 0,-46 50 0,0 0 0,30-20 0,-23 18 0,-48 44 0,2 1 0,-31 44 0,-42 52 0,82-109 0,7-8 0,0 1 0,0 0 0,1 1 0,-1-1 0,1 0 0,0 1 0,-3 6 0,9-11 0,1-1 0,-1 0 0,0 0 0,1 0 0,-1-1 0,0 1 0,0-1 0,0 1 0,3-4 0,16-11 0,-2-1 0,0-1 0,19-22 0,39-36 0,-56 58-682,37-40-1,-43 39-6143</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9.236"/>
    </inkml:context>
    <inkml:brush xml:id="br0">
      <inkml:brushProperty name="width" value="0.05" units="cm"/>
      <inkml:brushProperty name="height" value="0.05" units="cm"/>
      <inkml:brushProperty name="color" value="#FFFFFF"/>
    </inkml:brush>
  </inkml:definitions>
  <inkml:trace contextRef="#ctx0" brushRef="#br0">129 1083 24575,'178'-154'0,"-60"55"0,85-90 0,-62 64 0,-114 100 0,-2-1 0,29-37 0,-11 11 0,-16 16 0,16-15 0,-43 51 0,0 0 0,0 0 0,0 1 0,0-1 0,0 0 0,0 0 0,0 0 0,0 0 0,0 0 0,0 0 0,0 0 0,0 0 0,0 0 0,0 0 0,0 0 0,0 1 0,0-1 0,0 0 0,0 0 0,0 0 0,0 0 0,0 0 0,0 0 0,0 0 0,0 0 0,0 0 0,0 0 0,0 0 0,0 0 0,0 0 0,1 0 0,-1 0 0,0 0 0,0 0 0,0 0 0,0 0 0,0 1 0,0-1 0,0 0 0,0 0 0,0 0 0,0 0 0,0 0 0,0 0 0,1 0 0,-1 0 0,0-1 0,0 1 0,0 0 0,0 0 0,0 0 0,0 0 0,0 0 0,0 0 0,0 0 0,0 0 0,1 0 0,-5 13 0,-9 16 0,0-11 0,-1-2 0,0 1 0,-1-1 0,-1-1 0,-32 24 0,-24 23 0,49-40 0,-1 0 0,-44 29 0,67-51 0,0 1 0,1 0 0,-1-1 0,0 1 0,0-1 0,0 1 0,0-1 0,1 1 0,-1-1 0,0 0 0,0 1 0,0-1 0,0 0 0,0 0 0,0 1 0,0-1 0,0 0 0,0 0 0,0 0 0,-1-1 0,3-13 0,22-25 0,225-261 0,-230 279 0,148-190 0,-160 206 0,-7 7 0,-13 20 0,-26 33 0,-157 196 0,2-2 0,183-241 0,16-23 0,16-24 0,141-180 0,-353 414 0,52-70 0,36-35 0,-10 3 0,74-64 0,-60 59 0,95-83 0,11-15 0,17-16 0,2 2 0,31-36 0,14-15 0,190-178 0,-216 210 0,74-75 0,-89 91 0,-29 27 0,0 0 0,0 0 0,0 0 0,0 0 0,0 0 0,0 0 0,0 0 0,0 1 0,0-1 0,0 0 0,0 0 0,0 0 0,0 0 0,0 0 0,0 0 0,0 0 0,0 1 0,0-1 0,0 0 0,0 0 0,0 0 0,0 0 0,0 0 0,0 0 0,0 0 0,0 0 0,0 1 0,0-1 0,0 0 0,0 0 0,0 0 0,0 0 0,0 0 0,1 0 0,-1 0 0,0 0 0,0 0 0,0 0 0,0 0 0,0 0 0,0 0 0,0 0 0,0 1 0,1-1 0,-1 0 0,0 0 0,0 0 0,0 0 0,0 0 0,0 0 0,0 0 0,0 0 0,0 0 0,1 0 0,-1 0 0,0 0 0,0-1 0,0 1 0,0 0 0,0 0 0,0 0 0,0 0 0,0 0 0,1 0 0,-1 0 0,0 0 0,0 0 0,0 0 0,0 0 0,-11 22 0,-246 341 0,-16-49 0,220-258 0,24-27 0,-1-2 0,-60 42 0,90-68 0,-1 0 0,0-1 0,0 1 0,0 0 0,0 0 0,1-1 0,-1 1 0,0-1 0,0 1 0,0-1 0,0 1 0,0-1 0,0 1 0,0-1 0,-1 0 0,1 0 0,0 1 0,0-1 0,0 0 0,0 0 0,0 0 0,0 0 0,0-1 0,0 1 0,-1 0 0,1 0 0,0-1 0,-2 0 0,3 0 0,0 0 0,0-1 0,0 1 0,0 0 0,0 0 0,0-1 0,0 1 0,0 0 0,0-1 0,0 1 0,1 0 0,-1 0 0,0-1 0,1 1 0,-1 0 0,1 0 0,0 0 0,-1 0 0,1 0 0,0-1 0,0 1 0,0 1 0,0-1 0,1-1 0,78-108 0,48-55 0,-41 55 0,-80 97 0,-23 19 0,-24 17 0,-7 14 0,21-19 0,1 1 0,0 2 0,2 1 0,-27 30 0,49-50 0,0-1 0,0 0 0,0 0 0,0 0 0,1 1 0,-1-1 0,0 1 0,0-1 0,1 0 0,-1 1 0,1-1 0,-1 1 0,1-1 0,0 1 0,0 0 0,-1 2 0,2-4 0,-1 1 0,0-1 0,1 1 0,-1-1 0,0 0 0,1 1 0,-1-1 0,1 1 0,-1-1 0,0 0 0,1 1 0,-1-1 0,1 0 0,-1 0 0,1 1 0,-1-1 0,1 0 0,0 0 0,-1 0 0,1 1 0,-1-1 0,1 0 0,-1 0 0,1 0 0,-1 0 0,1 0 0,0 0 0,0-1 0,4 1 0,0-1 0,0 0 0,0 0 0,0-1 0,0 1 0,0-1 0,-1 0 0,7-4 0,18-14 0,-1-1 0,-1-2 0,0 0 0,38-46 0,-46 50 0,0 0 0,30-20 0,-23 18 0,-48 44 0,2 1 0,-31 44 0,-42 52 0,82-109 0,7-8 0,0 1 0,0 0 0,1 1 0,-1-1 0,1 0 0,0 1 0,-3 6 0,9-11 0,1-1 0,-1 0 0,0 0 0,1 0 0,-1-1 0,0 1 0,0-1 0,0 1 0,3-4 0,16-11 0,-2-1 0,0-1 0,19-22 0,39-36 0,-56 58-682,37-40-1,-43 39-6143</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9/5/2022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9/5/2022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9/5/2022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9/5/2022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9/5/2022</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customXml" Target="../ink/ink101.xml"/><Relationship Id="rId18" Type="http://schemas.openxmlformats.org/officeDocument/2006/relationships/image" Target="../media/image50.png"/><Relationship Id="rId26" Type="http://schemas.openxmlformats.org/officeDocument/2006/relationships/image" Target="../media/image54.png"/><Relationship Id="rId3" Type="http://schemas.openxmlformats.org/officeDocument/2006/relationships/image" Target="../media/image3.png"/><Relationship Id="rId21" Type="http://schemas.openxmlformats.org/officeDocument/2006/relationships/customXml" Target="../ink/ink105.xml"/><Relationship Id="rId7" Type="http://schemas.openxmlformats.org/officeDocument/2006/relationships/customXml" Target="../ink/ink98.xml"/><Relationship Id="rId12" Type="http://schemas.openxmlformats.org/officeDocument/2006/relationships/image" Target="../media/image47.png"/><Relationship Id="rId17" Type="http://schemas.openxmlformats.org/officeDocument/2006/relationships/customXml" Target="../ink/ink103.xml"/><Relationship Id="rId25" Type="http://schemas.openxmlformats.org/officeDocument/2006/relationships/customXml" Target="../ink/ink107.xml"/><Relationship Id="rId2" Type="http://schemas.openxmlformats.org/officeDocument/2006/relationships/image" Target="../media/image4.jpg"/><Relationship Id="rId16" Type="http://schemas.openxmlformats.org/officeDocument/2006/relationships/image" Target="../media/image49.png"/><Relationship Id="rId20"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customXml" Target="../ink/ink100.xml"/><Relationship Id="rId24" Type="http://schemas.openxmlformats.org/officeDocument/2006/relationships/image" Target="../media/image53.png"/><Relationship Id="rId5" Type="http://schemas.openxmlformats.org/officeDocument/2006/relationships/customXml" Target="../ink/ink97.xml"/><Relationship Id="rId15" Type="http://schemas.openxmlformats.org/officeDocument/2006/relationships/customXml" Target="../ink/ink102.xml"/><Relationship Id="rId23" Type="http://schemas.openxmlformats.org/officeDocument/2006/relationships/customXml" Target="../ink/ink106.xml"/><Relationship Id="rId28" Type="http://schemas.openxmlformats.org/officeDocument/2006/relationships/image" Target="../media/image55.png"/><Relationship Id="rId10" Type="http://schemas.openxmlformats.org/officeDocument/2006/relationships/image" Target="../media/image46.png"/><Relationship Id="rId19" Type="http://schemas.openxmlformats.org/officeDocument/2006/relationships/customXml" Target="../ink/ink104.xml"/><Relationship Id="rId4" Type="http://schemas.openxmlformats.org/officeDocument/2006/relationships/image" Target="../media/image43.png"/><Relationship Id="rId9" Type="http://schemas.openxmlformats.org/officeDocument/2006/relationships/customXml" Target="../ink/ink99.xml"/><Relationship Id="rId14" Type="http://schemas.openxmlformats.org/officeDocument/2006/relationships/image" Target="../media/image48.png"/><Relationship Id="rId22" Type="http://schemas.openxmlformats.org/officeDocument/2006/relationships/image" Target="../media/image52.png"/><Relationship Id="rId27" Type="http://schemas.openxmlformats.org/officeDocument/2006/relationships/customXml" Target="../ink/ink108.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8" Type="http://schemas.openxmlformats.org/officeDocument/2006/relationships/customXml" Target="../ink/ink110.xml"/><Relationship Id="rId13" Type="http://schemas.openxmlformats.org/officeDocument/2006/relationships/image" Target="../media/image63.png"/><Relationship Id="rId3" Type="http://schemas.openxmlformats.org/officeDocument/2006/relationships/image" Target="../media/image3.png"/><Relationship Id="rId7" Type="http://schemas.openxmlformats.org/officeDocument/2006/relationships/image" Target="../media/image59.png"/><Relationship Id="rId12" Type="http://schemas.openxmlformats.org/officeDocument/2006/relationships/customXml" Target="../ink/ink112.xml"/><Relationship Id="rId17" Type="http://schemas.openxmlformats.org/officeDocument/2006/relationships/image" Target="../media/image65.png"/><Relationship Id="rId2" Type="http://schemas.openxmlformats.org/officeDocument/2006/relationships/image" Target="../media/image4.jpg"/><Relationship Id="rId16" Type="http://schemas.openxmlformats.org/officeDocument/2006/relationships/customXml" Target="../ink/ink114.xml"/><Relationship Id="rId1" Type="http://schemas.openxmlformats.org/officeDocument/2006/relationships/slideLayout" Target="../slideLayouts/slideLayout7.xml"/><Relationship Id="rId6" Type="http://schemas.openxmlformats.org/officeDocument/2006/relationships/customXml" Target="../ink/ink109.xml"/><Relationship Id="rId11" Type="http://schemas.openxmlformats.org/officeDocument/2006/relationships/image" Target="../media/image62.png"/><Relationship Id="rId5" Type="http://schemas.openxmlformats.org/officeDocument/2006/relationships/image" Target="../media/image58.png"/><Relationship Id="rId15" Type="http://schemas.openxmlformats.org/officeDocument/2006/relationships/image" Target="../media/image64.png"/><Relationship Id="rId10" Type="http://schemas.openxmlformats.org/officeDocument/2006/relationships/customXml" Target="../ink/ink111.xml"/><Relationship Id="rId4" Type="http://schemas.openxmlformats.org/officeDocument/2006/relationships/image" Target="../media/image57.png"/><Relationship Id="rId9" Type="http://schemas.openxmlformats.org/officeDocument/2006/relationships/image" Target="../media/image61.png"/><Relationship Id="rId14" Type="http://schemas.openxmlformats.org/officeDocument/2006/relationships/customXml" Target="../ink/ink113.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customXml" Target="../ink/ink5.xml"/><Relationship Id="rId18" Type="http://schemas.openxmlformats.org/officeDocument/2006/relationships/image" Target="../media/image29.png"/><Relationship Id="rId26" Type="http://schemas.openxmlformats.org/officeDocument/2006/relationships/image" Target="../media/image33.png"/><Relationship Id="rId3" Type="http://schemas.openxmlformats.org/officeDocument/2006/relationships/image" Target="../media/image3.png"/><Relationship Id="rId21" Type="http://schemas.openxmlformats.org/officeDocument/2006/relationships/customXml" Target="../ink/ink9.xml"/><Relationship Id="rId7" Type="http://schemas.openxmlformats.org/officeDocument/2006/relationships/customXml" Target="../ink/ink2.xml"/><Relationship Id="rId12" Type="http://schemas.openxmlformats.org/officeDocument/2006/relationships/image" Target="../media/image27.png"/><Relationship Id="rId17" Type="http://schemas.openxmlformats.org/officeDocument/2006/relationships/customXml" Target="../ink/ink7.xml"/><Relationship Id="rId25" Type="http://schemas.openxmlformats.org/officeDocument/2006/relationships/customXml" Target="../ink/ink11.xml"/><Relationship Id="rId2" Type="http://schemas.openxmlformats.org/officeDocument/2006/relationships/image" Target="../media/image4.jpg"/><Relationship Id="rId16" Type="http://schemas.openxmlformats.org/officeDocument/2006/relationships/image" Target="../media/image16.png"/><Relationship Id="rId20"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customXml" Target="../ink/ink4.xml"/><Relationship Id="rId24" Type="http://schemas.openxmlformats.org/officeDocument/2006/relationships/image" Target="../media/image32.png"/><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34.png"/><Relationship Id="rId10" Type="http://schemas.openxmlformats.org/officeDocument/2006/relationships/image" Target="../media/image26.png"/><Relationship Id="rId19" Type="http://schemas.openxmlformats.org/officeDocument/2006/relationships/customXml" Target="../ink/ink8.xml"/><Relationship Id="rId4" Type="http://schemas.openxmlformats.org/officeDocument/2006/relationships/image" Target="../media/image5.png"/><Relationship Id="rId9" Type="http://schemas.openxmlformats.org/officeDocument/2006/relationships/customXml" Target="../ink/ink3.xml"/><Relationship Id="rId14" Type="http://schemas.openxmlformats.org/officeDocument/2006/relationships/image" Target="../media/image28.png"/><Relationship Id="rId22" Type="http://schemas.openxmlformats.org/officeDocument/2006/relationships/image" Target="../media/image31.png"/><Relationship Id="rId27" Type="http://schemas.openxmlformats.org/officeDocument/2006/relationships/customXml" Target="../ink/ink1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8.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customXml" Target="../ink/ink17.xml"/><Relationship Id="rId18" Type="http://schemas.openxmlformats.org/officeDocument/2006/relationships/image" Target="../media/image12.png"/><Relationship Id="rId26" Type="http://schemas.openxmlformats.org/officeDocument/2006/relationships/image" Target="../media/image17.png"/><Relationship Id="rId3" Type="http://schemas.openxmlformats.org/officeDocument/2006/relationships/image" Target="../media/image3.png"/><Relationship Id="rId21" Type="http://schemas.openxmlformats.org/officeDocument/2006/relationships/customXml" Target="../ink/ink21.xml"/><Relationship Id="rId7" Type="http://schemas.openxmlformats.org/officeDocument/2006/relationships/customXml" Target="../ink/ink14.xml"/><Relationship Id="rId12" Type="http://schemas.openxmlformats.org/officeDocument/2006/relationships/image" Target="../media/image9.png"/><Relationship Id="rId17" Type="http://schemas.openxmlformats.org/officeDocument/2006/relationships/customXml" Target="../ink/ink19.xml"/><Relationship Id="rId25" Type="http://schemas.openxmlformats.org/officeDocument/2006/relationships/customXml" Target="../ink/ink23.xml"/><Relationship Id="rId2" Type="http://schemas.openxmlformats.org/officeDocument/2006/relationships/image" Target="../media/image4.jpg"/><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customXml" Target="../ink/ink16.xml"/><Relationship Id="rId24" Type="http://schemas.openxmlformats.org/officeDocument/2006/relationships/image" Target="../media/image15.png"/><Relationship Id="rId5" Type="http://schemas.openxmlformats.org/officeDocument/2006/relationships/customXml" Target="../ink/ink13.xml"/><Relationship Id="rId15" Type="http://schemas.openxmlformats.org/officeDocument/2006/relationships/customXml" Target="../ink/ink18.xml"/><Relationship Id="rId23" Type="http://schemas.openxmlformats.org/officeDocument/2006/relationships/customXml" Target="../ink/ink22.xml"/><Relationship Id="rId28" Type="http://schemas.openxmlformats.org/officeDocument/2006/relationships/image" Target="../media/image18.png"/><Relationship Id="rId10" Type="http://schemas.openxmlformats.org/officeDocument/2006/relationships/image" Target="../media/image8.png"/><Relationship Id="rId19" Type="http://schemas.openxmlformats.org/officeDocument/2006/relationships/customXml" Target="../ink/ink20.xml"/><Relationship Id="rId4" Type="http://schemas.openxmlformats.org/officeDocument/2006/relationships/image" Target="../media/image6.png"/><Relationship Id="rId9" Type="http://schemas.openxmlformats.org/officeDocument/2006/relationships/customXml" Target="../ink/ink15.xml"/><Relationship Id="rId14" Type="http://schemas.openxmlformats.org/officeDocument/2006/relationships/image" Target="../media/image10.png"/><Relationship Id="rId22" Type="http://schemas.openxmlformats.org/officeDocument/2006/relationships/image" Target="../media/image14.png"/><Relationship Id="rId27" Type="http://schemas.openxmlformats.org/officeDocument/2006/relationships/customXml" Target="../ink/ink24.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customXml" Target="../ink/ink29.xml"/><Relationship Id="rId18" Type="http://schemas.openxmlformats.org/officeDocument/2006/relationships/image" Target="../media/image36.png"/><Relationship Id="rId26" Type="http://schemas.openxmlformats.org/officeDocument/2006/relationships/image" Target="../media/image40.png"/><Relationship Id="rId3" Type="http://schemas.openxmlformats.org/officeDocument/2006/relationships/image" Target="../media/image3.png"/><Relationship Id="rId21" Type="http://schemas.openxmlformats.org/officeDocument/2006/relationships/customXml" Target="../ink/ink33.xml"/><Relationship Id="rId7" Type="http://schemas.openxmlformats.org/officeDocument/2006/relationships/customXml" Target="../ink/ink26.xml"/><Relationship Id="rId12" Type="http://schemas.openxmlformats.org/officeDocument/2006/relationships/image" Target="../media/image22.png"/><Relationship Id="rId17" Type="http://schemas.openxmlformats.org/officeDocument/2006/relationships/customXml" Target="../ink/ink31.xml"/><Relationship Id="rId25" Type="http://schemas.openxmlformats.org/officeDocument/2006/relationships/customXml" Target="../ink/ink35.xml"/><Relationship Id="rId2" Type="http://schemas.openxmlformats.org/officeDocument/2006/relationships/image" Target="../media/image4.jpg"/><Relationship Id="rId16" Type="http://schemas.openxmlformats.org/officeDocument/2006/relationships/image" Target="../media/image35.png"/><Relationship Id="rId20"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customXml" Target="../ink/ink28.xml"/><Relationship Id="rId24" Type="http://schemas.openxmlformats.org/officeDocument/2006/relationships/image" Target="../media/image39.png"/><Relationship Id="rId5" Type="http://schemas.openxmlformats.org/officeDocument/2006/relationships/customXml" Target="../ink/ink25.xml"/><Relationship Id="rId15" Type="http://schemas.openxmlformats.org/officeDocument/2006/relationships/customXml" Target="../ink/ink30.xml"/><Relationship Id="rId23" Type="http://schemas.openxmlformats.org/officeDocument/2006/relationships/customXml" Target="../ink/ink34.xml"/><Relationship Id="rId28" Type="http://schemas.openxmlformats.org/officeDocument/2006/relationships/image" Target="../media/image41.png"/><Relationship Id="rId10" Type="http://schemas.openxmlformats.org/officeDocument/2006/relationships/image" Target="../media/image21.png"/><Relationship Id="rId19" Type="http://schemas.openxmlformats.org/officeDocument/2006/relationships/customXml" Target="../ink/ink32.xml"/><Relationship Id="rId4" Type="http://schemas.openxmlformats.org/officeDocument/2006/relationships/image" Target="../media/image6.png"/><Relationship Id="rId9" Type="http://schemas.openxmlformats.org/officeDocument/2006/relationships/customXml" Target="../ink/ink27.xml"/><Relationship Id="rId14" Type="http://schemas.openxmlformats.org/officeDocument/2006/relationships/image" Target="../media/image23.png"/><Relationship Id="rId22" Type="http://schemas.openxmlformats.org/officeDocument/2006/relationships/image" Target="../media/image38.png"/><Relationship Id="rId27" Type="http://schemas.openxmlformats.org/officeDocument/2006/relationships/customXml" Target="../ink/ink36.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customXml" Target="../ink/ink41.xml"/><Relationship Id="rId18" Type="http://schemas.openxmlformats.org/officeDocument/2006/relationships/image" Target="../media/image12.png"/><Relationship Id="rId26" Type="http://schemas.openxmlformats.org/officeDocument/2006/relationships/image" Target="../media/image17.png"/><Relationship Id="rId3" Type="http://schemas.openxmlformats.org/officeDocument/2006/relationships/image" Target="../media/image3.png"/><Relationship Id="rId21" Type="http://schemas.openxmlformats.org/officeDocument/2006/relationships/customXml" Target="../ink/ink45.xml"/><Relationship Id="rId7" Type="http://schemas.openxmlformats.org/officeDocument/2006/relationships/customXml" Target="../ink/ink38.xml"/><Relationship Id="rId12" Type="http://schemas.openxmlformats.org/officeDocument/2006/relationships/image" Target="../media/image9.png"/><Relationship Id="rId17" Type="http://schemas.openxmlformats.org/officeDocument/2006/relationships/customXml" Target="../ink/ink43.xml"/><Relationship Id="rId25" Type="http://schemas.openxmlformats.org/officeDocument/2006/relationships/customXml" Target="../ink/ink47.xml"/><Relationship Id="rId2" Type="http://schemas.openxmlformats.org/officeDocument/2006/relationships/image" Target="../media/image4.jpg"/><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customXml" Target="../ink/ink40.xml"/><Relationship Id="rId24" Type="http://schemas.openxmlformats.org/officeDocument/2006/relationships/image" Target="../media/image15.png"/><Relationship Id="rId5" Type="http://schemas.openxmlformats.org/officeDocument/2006/relationships/customXml" Target="../ink/ink37.xml"/><Relationship Id="rId15" Type="http://schemas.openxmlformats.org/officeDocument/2006/relationships/customXml" Target="../ink/ink42.xml"/><Relationship Id="rId23" Type="http://schemas.openxmlformats.org/officeDocument/2006/relationships/customXml" Target="../ink/ink46.xml"/><Relationship Id="rId28" Type="http://schemas.openxmlformats.org/officeDocument/2006/relationships/image" Target="../media/image18.png"/><Relationship Id="rId10" Type="http://schemas.openxmlformats.org/officeDocument/2006/relationships/image" Target="../media/image8.png"/><Relationship Id="rId19" Type="http://schemas.openxmlformats.org/officeDocument/2006/relationships/customXml" Target="../ink/ink44.xml"/><Relationship Id="rId4" Type="http://schemas.openxmlformats.org/officeDocument/2006/relationships/image" Target="../media/image42.png"/><Relationship Id="rId9" Type="http://schemas.openxmlformats.org/officeDocument/2006/relationships/customXml" Target="../ink/ink39.xml"/><Relationship Id="rId14" Type="http://schemas.openxmlformats.org/officeDocument/2006/relationships/image" Target="../media/image10.png"/><Relationship Id="rId22" Type="http://schemas.openxmlformats.org/officeDocument/2006/relationships/image" Target="../media/image14.png"/><Relationship Id="rId27" Type="http://schemas.openxmlformats.org/officeDocument/2006/relationships/customXml" Target="../ink/ink48.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customXml" Target="../ink/ink53.xml"/><Relationship Id="rId18" Type="http://schemas.openxmlformats.org/officeDocument/2006/relationships/image" Target="../media/image12.png"/><Relationship Id="rId26" Type="http://schemas.openxmlformats.org/officeDocument/2006/relationships/image" Target="../media/image17.png"/><Relationship Id="rId3" Type="http://schemas.openxmlformats.org/officeDocument/2006/relationships/image" Target="../media/image3.png"/><Relationship Id="rId21" Type="http://schemas.openxmlformats.org/officeDocument/2006/relationships/customXml" Target="../ink/ink57.xml"/><Relationship Id="rId7" Type="http://schemas.openxmlformats.org/officeDocument/2006/relationships/customXml" Target="../ink/ink50.xml"/><Relationship Id="rId12" Type="http://schemas.openxmlformats.org/officeDocument/2006/relationships/image" Target="../media/image9.png"/><Relationship Id="rId17" Type="http://schemas.openxmlformats.org/officeDocument/2006/relationships/customXml" Target="../ink/ink55.xml"/><Relationship Id="rId25" Type="http://schemas.openxmlformats.org/officeDocument/2006/relationships/customXml" Target="../ink/ink59.xml"/><Relationship Id="rId2" Type="http://schemas.openxmlformats.org/officeDocument/2006/relationships/image" Target="../media/image4.jpg"/><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customXml" Target="../ink/ink52.xml"/><Relationship Id="rId24" Type="http://schemas.openxmlformats.org/officeDocument/2006/relationships/image" Target="../media/image15.png"/><Relationship Id="rId5" Type="http://schemas.openxmlformats.org/officeDocument/2006/relationships/customXml" Target="../ink/ink49.xml"/><Relationship Id="rId15" Type="http://schemas.openxmlformats.org/officeDocument/2006/relationships/customXml" Target="../ink/ink54.xml"/><Relationship Id="rId23" Type="http://schemas.openxmlformats.org/officeDocument/2006/relationships/customXml" Target="../ink/ink58.xml"/><Relationship Id="rId28" Type="http://schemas.openxmlformats.org/officeDocument/2006/relationships/image" Target="../media/image18.png"/><Relationship Id="rId10" Type="http://schemas.openxmlformats.org/officeDocument/2006/relationships/image" Target="../media/image8.png"/><Relationship Id="rId19" Type="http://schemas.openxmlformats.org/officeDocument/2006/relationships/customXml" Target="../ink/ink56.xml"/><Relationship Id="rId4" Type="http://schemas.openxmlformats.org/officeDocument/2006/relationships/image" Target="../media/image43.png"/><Relationship Id="rId9" Type="http://schemas.openxmlformats.org/officeDocument/2006/relationships/customXml" Target="../ink/ink51.xml"/><Relationship Id="rId14" Type="http://schemas.openxmlformats.org/officeDocument/2006/relationships/image" Target="../media/image10.png"/><Relationship Id="rId22" Type="http://schemas.openxmlformats.org/officeDocument/2006/relationships/image" Target="../media/image14.png"/><Relationship Id="rId27" Type="http://schemas.openxmlformats.org/officeDocument/2006/relationships/customXml" Target="../ink/ink60.xml"/></Relationships>
</file>

<file path=ppt/slides/_rels/slide7.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customXml" Target="../ink/ink65.xml"/><Relationship Id="rId18" Type="http://schemas.openxmlformats.org/officeDocument/2006/relationships/image" Target="../media/image50.png"/><Relationship Id="rId26" Type="http://schemas.openxmlformats.org/officeDocument/2006/relationships/image" Target="../media/image54.png"/><Relationship Id="rId3" Type="http://schemas.openxmlformats.org/officeDocument/2006/relationships/image" Target="../media/image3.png"/><Relationship Id="rId21" Type="http://schemas.openxmlformats.org/officeDocument/2006/relationships/customXml" Target="../ink/ink69.xml"/><Relationship Id="rId7" Type="http://schemas.openxmlformats.org/officeDocument/2006/relationships/customXml" Target="../ink/ink62.xml"/><Relationship Id="rId12" Type="http://schemas.openxmlformats.org/officeDocument/2006/relationships/image" Target="../media/image47.png"/><Relationship Id="rId17" Type="http://schemas.openxmlformats.org/officeDocument/2006/relationships/customXml" Target="../ink/ink67.xml"/><Relationship Id="rId25" Type="http://schemas.openxmlformats.org/officeDocument/2006/relationships/customXml" Target="../ink/ink71.xml"/><Relationship Id="rId2" Type="http://schemas.openxmlformats.org/officeDocument/2006/relationships/image" Target="../media/image4.jpg"/><Relationship Id="rId16" Type="http://schemas.openxmlformats.org/officeDocument/2006/relationships/image" Target="../media/image49.png"/><Relationship Id="rId20"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customXml" Target="../ink/ink64.xml"/><Relationship Id="rId24" Type="http://schemas.openxmlformats.org/officeDocument/2006/relationships/image" Target="../media/image53.png"/><Relationship Id="rId5" Type="http://schemas.openxmlformats.org/officeDocument/2006/relationships/customXml" Target="../ink/ink61.xml"/><Relationship Id="rId15" Type="http://schemas.openxmlformats.org/officeDocument/2006/relationships/customXml" Target="../ink/ink66.xml"/><Relationship Id="rId23" Type="http://schemas.openxmlformats.org/officeDocument/2006/relationships/customXml" Target="../ink/ink70.xml"/><Relationship Id="rId28" Type="http://schemas.openxmlformats.org/officeDocument/2006/relationships/image" Target="../media/image55.png"/><Relationship Id="rId10" Type="http://schemas.openxmlformats.org/officeDocument/2006/relationships/image" Target="../media/image46.png"/><Relationship Id="rId19" Type="http://schemas.openxmlformats.org/officeDocument/2006/relationships/customXml" Target="../ink/ink68.xml"/><Relationship Id="rId4" Type="http://schemas.openxmlformats.org/officeDocument/2006/relationships/image" Target="../media/image43.png"/><Relationship Id="rId9" Type="http://schemas.openxmlformats.org/officeDocument/2006/relationships/customXml" Target="../ink/ink63.xml"/><Relationship Id="rId14" Type="http://schemas.openxmlformats.org/officeDocument/2006/relationships/image" Target="../media/image48.png"/><Relationship Id="rId22" Type="http://schemas.openxmlformats.org/officeDocument/2006/relationships/image" Target="../media/image52.png"/><Relationship Id="rId27" Type="http://schemas.openxmlformats.org/officeDocument/2006/relationships/customXml" Target="../ink/ink72.xml"/></Relationships>
</file>

<file path=ppt/slides/_rels/slide8.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customXml" Target="../ink/ink77.xml"/><Relationship Id="rId18" Type="http://schemas.openxmlformats.org/officeDocument/2006/relationships/image" Target="../media/image50.png"/><Relationship Id="rId26" Type="http://schemas.openxmlformats.org/officeDocument/2006/relationships/image" Target="../media/image54.png"/><Relationship Id="rId3" Type="http://schemas.openxmlformats.org/officeDocument/2006/relationships/image" Target="../media/image3.png"/><Relationship Id="rId21" Type="http://schemas.openxmlformats.org/officeDocument/2006/relationships/customXml" Target="../ink/ink81.xml"/><Relationship Id="rId7" Type="http://schemas.openxmlformats.org/officeDocument/2006/relationships/customXml" Target="../ink/ink74.xml"/><Relationship Id="rId12" Type="http://schemas.openxmlformats.org/officeDocument/2006/relationships/image" Target="../media/image47.png"/><Relationship Id="rId17" Type="http://schemas.openxmlformats.org/officeDocument/2006/relationships/customXml" Target="../ink/ink79.xml"/><Relationship Id="rId25" Type="http://schemas.openxmlformats.org/officeDocument/2006/relationships/customXml" Target="../ink/ink83.xml"/><Relationship Id="rId2" Type="http://schemas.openxmlformats.org/officeDocument/2006/relationships/image" Target="../media/image4.jpg"/><Relationship Id="rId16" Type="http://schemas.openxmlformats.org/officeDocument/2006/relationships/image" Target="../media/image49.png"/><Relationship Id="rId20"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customXml" Target="../ink/ink76.xml"/><Relationship Id="rId24" Type="http://schemas.openxmlformats.org/officeDocument/2006/relationships/image" Target="../media/image53.png"/><Relationship Id="rId5" Type="http://schemas.openxmlformats.org/officeDocument/2006/relationships/customXml" Target="../ink/ink73.xml"/><Relationship Id="rId15" Type="http://schemas.openxmlformats.org/officeDocument/2006/relationships/customXml" Target="../ink/ink78.xml"/><Relationship Id="rId23" Type="http://schemas.openxmlformats.org/officeDocument/2006/relationships/customXml" Target="../ink/ink82.xml"/><Relationship Id="rId28" Type="http://schemas.openxmlformats.org/officeDocument/2006/relationships/image" Target="../media/image55.png"/><Relationship Id="rId10" Type="http://schemas.openxmlformats.org/officeDocument/2006/relationships/image" Target="../media/image46.png"/><Relationship Id="rId19" Type="http://schemas.openxmlformats.org/officeDocument/2006/relationships/customXml" Target="../ink/ink80.xml"/><Relationship Id="rId4" Type="http://schemas.openxmlformats.org/officeDocument/2006/relationships/image" Target="../media/image43.png"/><Relationship Id="rId9" Type="http://schemas.openxmlformats.org/officeDocument/2006/relationships/customXml" Target="../ink/ink75.xml"/><Relationship Id="rId14" Type="http://schemas.openxmlformats.org/officeDocument/2006/relationships/image" Target="../media/image48.png"/><Relationship Id="rId22" Type="http://schemas.openxmlformats.org/officeDocument/2006/relationships/image" Target="../media/image52.png"/><Relationship Id="rId27" Type="http://schemas.openxmlformats.org/officeDocument/2006/relationships/customXml" Target="../ink/ink84.xml"/></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customXml" Target="../ink/ink89.xml"/><Relationship Id="rId18" Type="http://schemas.openxmlformats.org/officeDocument/2006/relationships/image" Target="../media/image50.png"/><Relationship Id="rId26" Type="http://schemas.openxmlformats.org/officeDocument/2006/relationships/image" Target="../media/image54.png"/><Relationship Id="rId3" Type="http://schemas.openxmlformats.org/officeDocument/2006/relationships/image" Target="../media/image3.png"/><Relationship Id="rId21" Type="http://schemas.openxmlformats.org/officeDocument/2006/relationships/customXml" Target="../ink/ink93.xml"/><Relationship Id="rId7" Type="http://schemas.openxmlformats.org/officeDocument/2006/relationships/customXml" Target="../ink/ink86.xml"/><Relationship Id="rId12" Type="http://schemas.openxmlformats.org/officeDocument/2006/relationships/image" Target="../media/image47.png"/><Relationship Id="rId17" Type="http://schemas.openxmlformats.org/officeDocument/2006/relationships/customXml" Target="../ink/ink91.xml"/><Relationship Id="rId25" Type="http://schemas.openxmlformats.org/officeDocument/2006/relationships/customXml" Target="../ink/ink95.xml"/><Relationship Id="rId2" Type="http://schemas.openxmlformats.org/officeDocument/2006/relationships/image" Target="../media/image4.jpg"/><Relationship Id="rId16" Type="http://schemas.openxmlformats.org/officeDocument/2006/relationships/image" Target="../media/image49.png"/><Relationship Id="rId20"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customXml" Target="../ink/ink88.xml"/><Relationship Id="rId24" Type="http://schemas.openxmlformats.org/officeDocument/2006/relationships/image" Target="../media/image53.png"/><Relationship Id="rId5" Type="http://schemas.openxmlformats.org/officeDocument/2006/relationships/customXml" Target="../ink/ink85.xml"/><Relationship Id="rId15" Type="http://schemas.openxmlformats.org/officeDocument/2006/relationships/customXml" Target="../ink/ink90.xml"/><Relationship Id="rId23" Type="http://schemas.openxmlformats.org/officeDocument/2006/relationships/customXml" Target="../ink/ink94.xml"/><Relationship Id="rId28" Type="http://schemas.openxmlformats.org/officeDocument/2006/relationships/image" Target="../media/image55.png"/><Relationship Id="rId10" Type="http://schemas.openxmlformats.org/officeDocument/2006/relationships/image" Target="../media/image46.png"/><Relationship Id="rId19" Type="http://schemas.openxmlformats.org/officeDocument/2006/relationships/customXml" Target="../ink/ink92.xml"/><Relationship Id="rId4" Type="http://schemas.openxmlformats.org/officeDocument/2006/relationships/image" Target="../media/image43.png"/><Relationship Id="rId9" Type="http://schemas.openxmlformats.org/officeDocument/2006/relationships/customXml" Target="../ink/ink87.xml"/><Relationship Id="rId14" Type="http://schemas.openxmlformats.org/officeDocument/2006/relationships/image" Target="../media/image48.png"/><Relationship Id="rId22" Type="http://schemas.openxmlformats.org/officeDocument/2006/relationships/image" Target="../media/image52.png"/><Relationship Id="rId27" Type="http://schemas.openxmlformats.org/officeDocument/2006/relationships/customXml" Target="../ink/ink9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מערכת</a:t>
            </a:r>
            <a:endParaRPr lang="ru-RU" sz="1200" b="1"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גישות ספציפיות ואחריות</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התמקדות בהתנהגות הכוללת מקצה לקצה של המערכת כולה, הן פונקציונלית והן לא פונקציונלית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שימוש בטכניקות מתאימות ביותר בבדיקות מערכת</a:t>
            </a:r>
          </a:p>
          <a:p>
            <a:pPr marL="171450" indent="-171450" algn="r" rtl="1">
              <a:lnSpc>
                <a:spcPct val="150000"/>
              </a:lnSpc>
              <a:buFont typeface="Wingdings" panose="05000000000000000000" pitchFamily="2" charset="2"/>
              <a:buChar char="v"/>
            </a:pP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אחריות על ביצוע בדיקות המערכת: בודקים עצמאיים מבצעים בד"כ בדיקות מערכת</a:t>
            </a: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904693" y="2367960"/>
            <a:ext cx="4253665" cy="3510188"/>
          </a:xfrm>
          <a:prstGeom prst="rect">
            <a:avLst/>
          </a:prstGeom>
        </p:spPr>
      </p:pic>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2" name="Ink 11">
                <a:extLst>
                  <a:ext uri="{FF2B5EF4-FFF2-40B4-BE49-F238E27FC236}">
                    <a16:creationId xmlns:a16="http://schemas.microsoft.com/office/drawing/2014/main" id="{7EC9BA66-9EAF-0B31-F260-A39016612B97}"/>
                  </a:ext>
                </a:extLst>
              </p14:cNvPr>
              <p14:cNvContentPartPr/>
              <p14:nvPr/>
            </p14:nvContentPartPr>
            <p14:xfrm>
              <a:off x="4756024" y="5429587"/>
              <a:ext cx="399240" cy="430920"/>
            </p14:xfrm>
          </p:contentPart>
        </mc:Choice>
        <mc:Fallback>
          <p:pic>
            <p:nvPicPr>
              <p:cNvPr id="12" name="Ink 11">
                <a:extLst>
                  <a:ext uri="{FF2B5EF4-FFF2-40B4-BE49-F238E27FC236}">
                    <a16:creationId xmlns:a16="http://schemas.microsoft.com/office/drawing/2014/main" id="{7EC9BA66-9EAF-0B31-F260-A39016612B97}"/>
                  </a:ext>
                </a:extLst>
              </p:cNvPr>
              <p:cNvPicPr/>
              <p:nvPr/>
            </p:nvPicPr>
            <p:blipFill>
              <a:blip r:embed="rId12"/>
              <a:stretch>
                <a:fillRect/>
              </a:stretch>
            </p:blipFill>
            <p:spPr>
              <a:xfrm>
                <a:off x="4747024" y="5420587"/>
                <a:ext cx="416880" cy="4485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mc:Choice xmlns:p14="http://schemas.microsoft.com/office/powerpoint/2010/main"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3142141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מערכת</a:t>
            </a:r>
            <a:endParaRPr lang="ru-RU" sz="12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1989065" y="1870987"/>
            <a:ext cx="7293837" cy="4899508"/>
          </a:xfrm>
          <a:prstGeom prst="rect">
            <a:avLst/>
          </a:prstGeom>
        </p:spPr>
      </p:pic>
    </p:spTree>
    <p:extLst>
      <p:ext uri="{BB962C8B-B14F-4D97-AF65-F5344CB8AC3E}">
        <p14:creationId xmlns:p14="http://schemas.microsoft.com/office/powerpoint/2010/main" val="3863061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קבלה (</a:t>
            </a:r>
            <a:r>
              <a:rPr lang="en-US" sz="1200" b="1" dirty="0">
                <a:latin typeface="Arial" panose="020B0604020202020204" pitchFamily="34" charset="0"/>
                <a:cs typeface="Arial" panose="020B0604020202020204" pitchFamily="34" charset="0"/>
              </a:rPr>
              <a:t>User Acceptance Testing</a:t>
            </a:r>
            <a:r>
              <a:rPr lang="he-IL" sz="1200" b="1" dirty="0">
                <a:latin typeface="Arial" panose="020B0604020202020204" pitchFamily="34" charset="0"/>
                <a:cs typeface="Arial" panose="020B0604020202020204" pitchFamily="34" charset="0"/>
              </a:rPr>
              <a:t>)</a:t>
            </a: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מטרה: בדיקות המבוצעות ע"י הלקוח, משתמש הקצה, או גורם מוסמך אחר שמטרתן לאשר את</a:t>
            </a:r>
          </a:p>
          <a:p>
            <a:pPr algn="r" rtl="1">
              <a:lnSpc>
                <a:spcPct val="150000"/>
              </a:lnSpc>
            </a:pPr>
            <a:r>
              <a:rPr lang="he-IL" sz="1200" b="1" dirty="0">
                <a:latin typeface="Arial" panose="020B0604020202020204" pitchFamily="34" charset="0"/>
                <a:cs typeface="Arial" panose="020B0604020202020204" pitchFamily="34" charset="0"/>
              </a:rPr>
              <a:t>קבלת המערכת ע"י הלקוח:</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אימות מצב מוכנות המערכת לעלייה לאוויר (אינה בהכרח מציאת תקלות שכן מרבית התקלות כבר אותרו ותוקנו ברמות הבדיקה הקודמות).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אימות שלמות המערכת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אימות התנהגויות תפקודיות ולא תפקודיות של המערכת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בדיקות קבלה יכולות לייצר מידע שיאפשר לקבל הערכה למוכנות המערכת (להתקנה ושימוש על ידי הלקוח). פגמים ניתן למצוא במהלך בדיקות הקבלה (אך מציאת פגמים אינה המטרה המרכזית) ומציאת מספר משמעותי של פגמים במהלך בדיקות הקבלה עשוי במקרים מסוימים להיחשב סיכון הפרויקט העיקרי</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715473" y="2807001"/>
            <a:ext cx="2632105"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471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קבלה (</a:t>
            </a:r>
            <a:r>
              <a:rPr lang="en-US" sz="1200" b="1" dirty="0">
                <a:latin typeface="Arial" panose="020B0604020202020204" pitchFamily="34" charset="0"/>
                <a:cs typeface="Arial" panose="020B0604020202020204" pitchFamily="34" charset="0"/>
              </a:rPr>
              <a:t>User Acceptance Testing</a:t>
            </a:r>
            <a:r>
              <a:rPr lang="he-IL" sz="1200" b="1" dirty="0">
                <a:latin typeface="Arial" panose="020B0604020202020204" pitchFamily="34" charset="0"/>
                <a:cs typeface="Arial" panose="020B0604020202020204" pitchFamily="34" charset="0"/>
              </a:rPr>
              <a:t>)</a:t>
            </a: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בדיקות קבלה כוללות: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בדיקות קבלה של משתמשי מערכת </a:t>
            </a:r>
            <a:r>
              <a:rPr lang="en-US" sz="1200" dirty="0">
                <a:latin typeface="Arial" panose="020B0604020202020204" pitchFamily="34" charset="0"/>
                <a:cs typeface="Arial" panose="020B0604020202020204" pitchFamily="34" charset="0"/>
              </a:rPr>
              <a:t>User acceptance testing</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בדיקות קבלה תפעוליות </a:t>
            </a:r>
            <a:r>
              <a:rPr lang="en-US" sz="1200" dirty="0">
                <a:latin typeface="Arial" panose="020B0604020202020204" pitchFamily="34" charset="0"/>
                <a:cs typeface="Arial" panose="020B0604020202020204" pitchFamily="34" charset="0"/>
              </a:rPr>
              <a:t>Operational acceptance testing</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בדיקות קבלה חוזיות ורגולטוריות </a:t>
            </a:r>
            <a:r>
              <a:rPr lang="en-US" sz="1200" dirty="0">
                <a:latin typeface="Arial" panose="020B0604020202020204" pitchFamily="34" charset="0"/>
                <a:cs typeface="Arial" panose="020B0604020202020204" pitchFamily="34" charset="0"/>
              </a:rPr>
              <a:t>Contractual and regulatory acceptance testing</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בדיקות אלפא </a:t>
            </a:r>
            <a:r>
              <a:rPr lang="en-US" sz="1200" dirty="0">
                <a:latin typeface="Arial" panose="020B0604020202020204" pitchFamily="34" charset="0"/>
                <a:cs typeface="Arial" panose="020B0604020202020204" pitchFamily="34" charset="0"/>
              </a:rPr>
              <a:t>Alpha testing</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בדיקות בטא </a:t>
            </a:r>
            <a:r>
              <a:rPr lang="en-US" sz="1200" dirty="0">
                <a:latin typeface="Arial" panose="020B0604020202020204" pitchFamily="34" charset="0"/>
                <a:cs typeface="Arial" panose="020B0604020202020204" pitchFamily="34" charset="0"/>
              </a:rPr>
              <a:t>Beta testing</a:t>
            </a:r>
            <a:endParaRPr lang="he-IL" sz="12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715473" y="2807001"/>
            <a:ext cx="2632105"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911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קבלה (</a:t>
            </a:r>
            <a:r>
              <a:rPr lang="en-US" sz="1200" b="1" dirty="0">
                <a:latin typeface="Arial" panose="020B0604020202020204" pitchFamily="34" charset="0"/>
                <a:cs typeface="Arial" panose="020B0604020202020204" pitchFamily="34" charset="0"/>
              </a:rPr>
              <a:t>User Acceptance Testing</a:t>
            </a:r>
            <a:r>
              <a:rPr lang="he-IL" sz="1200" b="1" dirty="0">
                <a:latin typeface="Arial" panose="020B0604020202020204" pitchFamily="34" charset="0"/>
                <a:cs typeface="Arial" panose="020B0604020202020204" pitchFamily="34" charset="0"/>
              </a:rPr>
              <a:t>)</a:t>
            </a: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סוגי בדיקות קבלה:</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בדיקות קבלה של משתמשים</a:t>
            </a:r>
            <a:r>
              <a:rPr lang="he-IL" sz="1200" dirty="0">
                <a:latin typeface="Arial" panose="020B0604020202020204" pitchFamily="34" charset="0"/>
                <a:cs typeface="Arial" panose="020B0604020202020204" pitchFamily="34" charset="0"/>
              </a:rPr>
              <a:t>: בדיקות הקבלה של המערכת על ידי משתמשי הקצה יתמקדו לרוב באימות יכולת השימוש בערכת באמצעות המשתמשים המיועדים בסביבה האמיתית. המטרה העיקרית היא לוודא כי משתמשים יכולים להשתמש במערכת כדי לענות על הצרכים שלהם, למלא את הדרישות, ולבצע תהליכים עסקיים ללא קושי, עלות וסיכון.</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בדיקות קבלה חוזיות</a:t>
            </a:r>
            <a:r>
              <a:rPr lang="he-IL" sz="1200" dirty="0">
                <a:latin typeface="Arial" panose="020B0604020202020204" pitchFamily="34" charset="0"/>
                <a:cs typeface="Arial" panose="020B0604020202020204" pitchFamily="34" charset="0"/>
              </a:rPr>
              <a:t>: לעיתים מוגדר קריטריון קבלת המערכת ע"י הלקוח בחוזה בין הלקוח לחברת הפיתוח. במקרה זה, בדיקות הקבלה יוודאו שהמערכת עומדת בקריטריון הקבלה שהוגדר בחוזה (בדיקות קבלה שנכשלות במקרה זה = אי עמידה בחוזה).</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בדיקות קבלה רגולטוריות</a:t>
            </a:r>
            <a:r>
              <a:rPr lang="he-IL" sz="1200" dirty="0">
                <a:latin typeface="Arial" panose="020B0604020202020204" pitchFamily="34" charset="0"/>
                <a:cs typeface="Arial" panose="020B0604020202020204" pitchFamily="34" charset="0"/>
              </a:rPr>
              <a:t>: כאשר המערכת מפותחת עבור ענף אשר כפוף לתקנות (רגולציות) מסוימות, בדיקות הקבלה יוודאו שהמערכת מקיימת את התקנות הענפיות (לדוגמא: ענף התעשייה, ענף הבריאות).</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715473" y="2807001"/>
            <a:ext cx="2632105"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4344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300" b="1" dirty="0">
                <a:latin typeface="Arial" panose="020B0604020202020204" pitchFamily="34" charset="0"/>
                <a:cs typeface="Arial" panose="020B0604020202020204" pitchFamily="34" charset="0"/>
              </a:rPr>
              <a:t>בדיקות קבלה (</a:t>
            </a:r>
            <a:r>
              <a:rPr lang="en-US" sz="1300" b="1" dirty="0">
                <a:latin typeface="Arial" panose="020B0604020202020204" pitchFamily="34" charset="0"/>
                <a:cs typeface="Arial" panose="020B0604020202020204" pitchFamily="34" charset="0"/>
              </a:rPr>
              <a:t>User Acceptance Testing</a:t>
            </a:r>
            <a:r>
              <a:rPr lang="he-IL" sz="1300" b="1" dirty="0">
                <a:latin typeface="Arial" panose="020B0604020202020204" pitchFamily="34" charset="0"/>
                <a:cs typeface="Arial" panose="020B0604020202020204" pitchFamily="34" charset="0"/>
              </a:rPr>
              <a:t>)</a:t>
            </a:r>
            <a:endParaRPr lang="he-IL" sz="1300" dirty="0">
              <a:latin typeface="Arial" panose="020B0604020202020204" pitchFamily="34" charset="0"/>
              <a:cs typeface="Arial" panose="020B0604020202020204" pitchFamily="34" charset="0"/>
            </a:endParaRP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בדיקות קבלה תפעוליות</a:t>
            </a:r>
            <a:r>
              <a:rPr lang="he-IL" sz="1200" dirty="0">
                <a:latin typeface="Arial" panose="020B0604020202020204" pitchFamily="34" charset="0"/>
                <a:cs typeface="Arial" panose="020B0604020202020204" pitchFamily="34" charset="0"/>
              </a:rPr>
              <a:t>: בדיקות אשר מבוצעות בדר"כ ע"י האדמיניסטרטור של המערכת. בדיקות קבלה מסוג זה יתמקדו בתהליכי גיבוי, תחזוקה, התקנה והסרה (עדכונים ושדרוגים), התאוששות מכשלים ופונקציונליות של שכבת אבטחת המידע, ניהול משתמשים ובדיקות ביצועים. המטרה העיקרית של בדיקות קבלה תפעולית היא לוודא כי מפעילים המערכת או מנהלי מערכת יכולים לשמור על תפקוד תקין של המערכת עבור המשתמשים בסביבה התפעולית גם בתנאים חריגים או קשים</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בדיקות אלפא ובדיקות בטא</a:t>
            </a:r>
            <a:r>
              <a:rPr lang="he-IL" sz="1200" dirty="0">
                <a:latin typeface="Arial" panose="020B0604020202020204" pitchFamily="34" charset="0"/>
                <a:cs typeface="Arial" panose="020B0604020202020204" pitchFamily="34" charset="0"/>
              </a:rPr>
              <a:t>: בדיקות מסוג זה מבוצעות בדר"כ עבור מערכת תוכנה ע"מ לקבל פידבק מהמשתמשים הקיימים או הפוטנציאליים מלקוחות ו/או ממפעילים לפני שמוצר התוכנה יוצא לשוק</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בדיקות אלפא יבוצעו באתר חברת הפיתוח, לא ע"י צוות הפיתוח לרוב ע"י בודקים פנימיים, לקוחות ו/או מפעילים קיימים או פוטנציאלים, או על ידי צוות בדיקות עצמאי. לעתים ישולבו בבדיקות גורמים נוספים כגון אנשי שיווק או מכירות</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בדיקות בטא (בדיקת שטח) יבוצעו באתר הלקוח, לרוב ע"י נציגי הלקוח. בדיקות מסוג זה מאפשרות למשתמש הפוטנציאלי להעריך את התכנה או הגרסה החדשה שלה, ומאידך החברה המפתחת מקבלת פידבק על המוצר בעלות מינימלית. בדיקות ביתא יכולות להתבצע אחרי בדיקות אלפא, או להיעשות גם בלי שבדיקות אלפא בוצעו קודם לכן</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715473" y="2807001"/>
            <a:ext cx="2632105"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407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קבלה (</a:t>
            </a:r>
            <a:r>
              <a:rPr lang="en-US" sz="1200" b="1" dirty="0">
                <a:latin typeface="Arial" panose="020B0604020202020204" pitchFamily="34" charset="0"/>
                <a:cs typeface="Arial" panose="020B0604020202020204" pitchFamily="34" charset="0"/>
              </a:rPr>
              <a:t>User Acceptance Testing</a:t>
            </a:r>
            <a:r>
              <a:rPr lang="he-IL" sz="1200" b="1" dirty="0">
                <a:latin typeface="Arial" panose="020B0604020202020204" pitchFamily="34" charset="0"/>
                <a:cs typeface="Arial" panose="020B0604020202020204" pitchFamily="34" charset="0"/>
              </a:rPr>
              <a:t>)</a:t>
            </a: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בדיקות אלפא ובדיקות בטא</a:t>
            </a:r>
            <a:endParaRPr lang="he-IL" sz="12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715473" y="2807001"/>
            <a:ext cx="2632105" cy="263210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833036F-C464-8D37-46DB-E826DB6F7A11}"/>
              </a:ext>
            </a:extLst>
          </p:cNvPr>
          <p:cNvPicPr>
            <a:picLocks noChangeAspect="1"/>
          </p:cNvPicPr>
          <p:nvPr/>
        </p:nvPicPr>
        <p:blipFill>
          <a:blip r:embed="rId5"/>
          <a:stretch>
            <a:fillRect/>
          </a:stretch>
        </p:blipFill>
        <p:spPr>
          <a:xfrm>
            <a:off x="5082611" y="2807001"/>
            <a:ext cx="4419600" cy="3800475"/>
          </a:xfrm>
          <a:prstGeom prst="rect">
            <a:avLst/>
          </a:prstGeom>
        </p:spPr>
      </p:pic>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FF3DDFEE-C630-8CAD-FADA-13010C7F595D}"/>
                  </a:ext>
                </a:extLst>
              </p14:cNvPr>
              <p14:cNvContentPartPr/>
              <p14:nvPr/>
            </p14:nvContentPartPr>
            <p14:xfrm>
              <a:off x="9379144" y="3609427"/>
              <a:ext cx="109080" cy="133920"/>
            </p14:xfrm>
          </p:contentPart>
        </mc:Choice>
        <mc:Fallback>
          <p:pic>
            <p:nvPicPr>
              <p:cNvPr id="6" name="Ink 5">
                <a:extLst>
                  <a:ext uri="{FF2B5EF4-FFF2-40B4-BE49-F238E27FC236}">
                    <a16:creationId xmlns:a16="http://schemas.microsoft.com/office/drawing/2014/main" id="{FF3DDFEE-C630-8CAD-FADA-13010C7F595D}"/>
                  </a:ext>
                </a:extLst>
              </p:cNvPr>
              <p:cNvPicPr/>
              <p:nvPr/>
            </p:nvPicPr>
            <p:blipFill>
              <a:blip r:embed="rId7"/>
              <a:stretch>
                <a:fillRect/>
              </a:stretch>
            </p:blipFill>
            <p:spPr>
              <a:xfrm>
                <a:off x="9316504" y="3546787"/>
                <a:ext cx="234720" cy="2595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2F1CE798-88AD-7AA9-3A89-7012D1BC3FC3}"/>
                  </a:ext>
                </a:extLst>
              </p14:cNvPr>
              <p14:cNvContentPartPr/>
              <p14:nvPr/>
            </p14:nvContentPartPr>
            <p14:xfrm>
              <a:off x="8485984" y="3921907"/>
              <a:ext cx="948240" cy="444960"/>
            </p14:xfrm>
          </p:contentPart>
        </mc:Choice>
        <mc:Fallback>
          <p:pic>
            <p:nvPicPr>
              <p:cNvPr id="7" name="Ink 6">
                <a:extLst>
                  <a:ext uri="{FF2B5EF4-FFF2-40B4-BE49-F238E27FC236}">
                    <a16:creationId xmlns:a16="http://schemas.microsoft.com/office/drawing/2014/main" id="{2F1CE798-88AD-7AA9-3A89-7012D1BC3FC3}"/>
                  </a:ext>
                </a:extLst>
              </p:cNvPr>
              <p:cNvPicPr/>
              <p:nvPr/>
            </p:nvPicPr>
            <p:blipFill>
              <a:blip r:embed="rId9"/>
              <a:stretch>
                <a:fillRect/>
              </a:stretch>
            </p:blipFill>
            <p:spPr>
              <a:xfrm>
                <a:off x="8423344" y="3859267"/>
                <a:ext cx="1073880" cy="5706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DC415861-37A1-7ED0-9FA6-E9B338349FF5}"/>
                  </a:ext>
                </a:extLst>
              </p14:cNvPr>
              <p14:cNvContentPartPr/>
              <p14:nvPr/>
            </p14:nvContentPartPr>
            <p14:xfrm>
              <a:off x="7403104" y="5624347"/>
              <a:ext cx="749880" cy="549720"/>
            </p14:xfrm>
          </p:contentPart>
        </mc:Choice>
        <mc:Fallback>
          <p:pic>
            <p:nvPicPr>
              <p:cNvPr id="8" name="Ink 7">
                <a:extLst>
                  <a:ext uri="{FF2B5EF4-FFF2-40B4-BE49-F238E27FC236}">
                    <a16:creationId xmlns:a16="http://schemas.microsoft.com/office/drawing/2014/main" id="{DC415861-37A1-7ED0-9FA6-E9B338349FF5}"/>
                  </a:ext>
                </a:extLst>
              </p:cNvPr>
              <p:cNvPicPr/>
              <p:nvPr/>
            </p:nvPicPr>
            <p:blipFill>
              <a:blip r:embed="rId11"/>
              <a:stretch>
                <a:fillRect/>
              </a:stretch>
            </p:blipFill>
            <p:spPr>
              <a:xfrm>
                <a:off x="7340104" y="5561347"/>
                <a:ext cx="875520" cy="6753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2" name="Ink 11">
                <a:extLst>
                  <a:ext uri="{FF2B5EF4-FFF2-40B4-BE49-F238E27FC236}">
                    <a16:creationId xmlns:a16="http://schemas.microsoft.com/office/drawing/2014/main" id="{3BCE3650-42AA-4ADE-1CD0-214BBDE8DC05}"/>
                  </a:ext>
                </a:extLst>
              </p14:cNvPr>
              <p14:cNvContentPartPr/>
              <p14:nvPr/>
            </p14:nvContentPartPr>
            <p14:xfrm>
              <a:off x="7152904" y="6407707"/>
              <a:ext cx="290160" cy="168480"/>
            </p14:xfrm>
          </p:contentPart>
        </mc:Choice>
        <mc:Fallback>
          <p:pic>
            <p:nvPicPr>
              <p:cNvPr id="12" name="Ink 11">
                <a:extLst>
                  <a:ext uri="{FF2B5EF4-FFF2-40B4-BE49-F238E27FC236}">
                    <a16:creationId xmlns:a16="http://schemas.microsoft.com/office/drawing/2014/main" id="{3BCE3650-42AA-4ADE-1CD0-214BBDE8DC05}"/>
                  </a:ext>
                </a:extLst>
              </p:cNvPr>
              <p:cNvPicPr/>
              <p:nvPr/>
            </p:nvPicPr>
            <p:blipFill>
              <a:blip r:embed="rId13"/>
              <a:stretch>
                <a:fillRect/>
              </a:stretch>
            </p:blipFill>
            <p:spPr>
              <a:xfrm>
                <a:off x="7090264" y="6344707"/>
                <a:ext cx="415800" cy="2941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3" name="Ink 12">
                <a:extLst>
                  <a:ext uri="{FF2B5EF4-FFF2-40B4-BE49-F238E27FC236}">
                    <a16:creationId xmlns:a16="http://schemas.microsoft.com/office/drawing/2014/main" id="{52ADB3AB-7C38-DCB6-4B7E-C62D88D4D850}"/>
                  </a:ext>
                </a:extLst>
              </p14:cNvPr>
              <p14:cNvContentPartPr/>
              <p14:nvPr/>
            </p14:nvContentPartPr>
            <p14:xfrm>
              <a:off x="8417224" y="5161387"/>
              <a:ext cx="360" cy="360"/>
            </p14:xfrm>
          </p:contentPart>
        </mc:Choice>
        <mc:Fallback>
          <p:pic>
            <p:nvPicPr>
              <p:cNvPr id="13" name="Ink 12">
                <a:extLst>
                  <a:ext uri="{FF2B5EF4-FFF2-40B4-BE49-F238E27FC236}">
                    <a16:creationId xmlns:a16="http://schemas.microsoft.com/office/drawing/2014/main" id="{52ADB3AB-7C38-DCB6-4B7E-C62D88D4D850}"/>
                  </a:ext>
                </a:extLst>
              </p:cNvPr>
              <p:cNvPicPr/>
              <p:nvPr/>
            </p:nvPicPr>
            <p:blipFill>
              <a:blip r:embed="rId15"/>
              <a:stretch>
                <a:fillRect/>
              </a:stretch>
            </p:blipFill>
            <p:spPr>
              <a:xfrm>
                <a:off x="8354584" y="5098387"/>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4" name="Ink 13">
                <a:extLst>
                  <a:ext uri="{FF2B5EF4-FFF2-40B4-BE49-F238E27FC236}">
                    <a16:creationId xmlns:a16="http://schemas.microsoft.com/office/drawing/2014/main" id="{68812510-E23B-3F90-8994-D98C9CCF2A66}"/>
                  </a:ext>
                </a:extLst>
              </p14:cNvPr>
              <p14:cNvContentPartPr/>
              <p14:nvPr/>
            </p14:nvContentPartPr>
            <p14:xfrm>
              <a:off x="7995664" y="4973827"/>
              <a:ext cx="627480" cy="308520"/>
            </p14:xfrm>
          </p:contentPart>
        </mc:Choice>
        <mc:Fallback>
          <p:pic>
            <p:nvPicPr>
              <p:cNvPr id="14" name="Ink 13">
                <a:extLst>
                  <a:ext uri="{FF2B5EF4-FFF2-40B4-BE49-F238E27FC236}">
                    <a16:creationId xmlns:a16="http://schemas.microsoft.com/office/drawing/2014/main" id="{68812510-E23B-3F90-8994-D98C9CCF2A66}"/>
                  </a:ext>
                </a:extLst>
              </p:cNvPr>
              <p:cNvPicPr/>
              <p:nvPr/>
            </p:nvPicPr>
            <p:blipFill>
              <a:blip r:embed="rId17"/>
              <a:stretch>
                <a:fillRect/>
              </a:stretch>
            </p:blipFill>
            <p:spPr>
              <a:xfrm>
                <a:off x="7933024" y="4911187"/>
                <a:ext cx="753120" cy="434160"/>
              </a:xfrm>
              <a:prstGeom prst="rect">
                <a:avLst/>
              </a:prstGeom>
            </p:spPr>
          </p:pic>
        </mc:Fallback>
      </mc:AlternateContent>
    </p:spTree>
    <p:extLst>
      <p:ext uri="{BB962C8B-B14F-4D97-AF65-F5344CB8AC3E}">
        <p14:creationId xmlns:p14="http://schemas.microsoft.com/office/powerpoint/2010/main" val="33536718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קבלה (</a:t>
            </a:r>
            <a:r>
              <a:rPr lang="en-US" sz="1200" b="1" dirty="0">
                <a:latin typeface="Arial" panose="020B0604020202020204" pitchFamily="34" charset="0"/>
                <a:cs typeface="Arial" panose="020B0604020202020204" pitchFamily="34" charset="0"/>
              </a:rPr>
              <a:t>User Acceptance Testing</a:t>
            </a:r>
            <a:r>
              <a:rPr lang="he-IL" sz="1200" b="1" dirty="0">
                <a:latin typeface="Arial" panose="020B0604020202020204" pitchFamily="34" charset="0"/>
                <a:cs typeface="Arial" panose="020B0604020202020204" pitchFamily="34" charset="0"/>
              </a:rPr>
              <a:t>)</a:t>
            </a:r>
            <a:endParaRPr lang="he-IL" sz="1200"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מקורות המידע בשלב בדיקות האינטגרציה הינם</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תהליכים עסקיים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דרישות משתמש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חוזיה/תקן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מקרי שימוש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דרישות מערכת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מדריך למשמש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נהלי התקנה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דוחות סיכונים</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715473" y="2807001"/>
            <a:ext cx="2632105"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5096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קבלה (</a:t>
            </a:r>
            <a:r>
              <a:rPr lang="en-US" sz="1200" b="1" dirty="0">
                <a:latin typeface="Arial" panose="020B0604020202020204" pitchFamily="34" charset="0"/>
                <a:cs typeface="Arial" panose="020B0604020202020204" pitchFamily="34" charset="0"/>
              </a:rPr>
              <a:t>User Acceptance Testing</a:t>
            </a:r>
            <a:r>
              <a:rPr lang="he-IL" sz="1200" b="1" dirty="0">
                <a:latin typeface="Arial" panose="020B0604020202020204" pitchFamily="34" charset="0"/>
                <a:cs typeface="Arial" panose="020B0604020202020204" pitchFamily="34" charset="0"/>
              </a:rPr>
              <a:t>)</a:t>
            </a:r>
            <a:endParaRPr lang="he-IL" sz="1200"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ניתן להשתמש כמקור מידע גם ברשימת התוצרים הבאה</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נהלי גיבוי ושחזור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תהליכי התאוששות מקריסת מערכות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מסמכי דרישות לא פונקציונליות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דוקומנטציה תפעולית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הוראות הטמעה והתקנה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תקני בטיחות</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715473" y="2807001"/>
            <a:ext cx="2632105"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8575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קבלה (</a:t>
            </a:r>
            <a:r>
              <a:rPr lang="en-US" sz="1200" b="1" dirty="0">
                <a:latin typeface="Arial" panose="020B0604020202020204" pitchFamily="34" charset="0"/>
                <a:cs typeface="Arial" panose="020B0604020202020204" pitchFamily="34" charset="0"/>
              </a:rPr>
              <a:t>User Acceptance Testing</a:t>
            </a:r>
            <a:r>
              <a:rPr lang="he-IL" sz="1200" b="1" dirty="0">
                <a:latin typeface="Arial" panose="020B0604020202020204" pitchFamily="34" charset="0"/>
                <a:cs typeface="Arial" panose="020B0604020202020204" pitchFamily="34" charset="0"/>
              </a:rPr>
              <a:t>)</a:t>
            </a:r>
            <a:endParaRPr lang="he-IL" sz="1200"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אובייקט הבדיקות</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תהליכים עסקיים למערכת משולבת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מערכות גיבוי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טפסים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דוחות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נתוני ייצור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תהליכי תפעול ותחזוקה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המערכת הנבדקת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תצורת המערכת ותצורת הנתונים</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715473" y="2807001"/>
            <a:ext cx="2632105"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989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300" b="1" dirty="0">
                <a:latin typeface="Arial" panose="020B0604020202020204" pitchFamily="34" charset="0"/>
                <a:cs typeface="Arial" panose="020B0604020202020204" pitchFamily="34" charset="0"/>
              </a:rPr>
              <a:t>בדיקות מערכת</a:t>
            </a:r>
            <a:endParaRPr lang="ru-RU" sz="1300" b="1"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בדיקת התנהגות המערכת כמכלול.</a:t>
            </a:r>
          </a:p>
          <a:p>
            <a:pPr algn="r" rtl="1">
              <a:lnSpc>
                <a:spcPct val="150000"/>
              </a:lnSpc>
            </a:pPr>
            <a:r>
              <a:rPr lang="he-IL" sz="1300" b="1" dirty="0">
                <a:latin typeface="Arial" panose="020B0604020202020204" pitchFamily="34" charset="0"/>
                <a:cs typeface="Arial" panose="020B0604020202020204" pitchFamily="34" charset="0"/>
              </a:rPr>
              <a:t>מטרה: "בדיקת מכלול המערכת ע"מ לוודא שהיא עומדת בדרישות":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האם המערכת עומדת בדרישות הפונקציונליות?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האם המערכת עומדת בדרישות לא פונקציונאליות?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הפחתת הסיכונים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אימות האם התפקוד הפונקציונלי והלא פונקציונלי של המערכת בהתאם לאפיון ולעיצוב</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לוודא שהמערכת הושלמה ותתפקד כמצופה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לבנות אימון באיכות המערכת הכוללת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מציאת תקלות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למנוע מתקלות להגיע לייצור</a:t>
            </a: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904267" y="2367960"/>
            <a:ext cx="4254517" cy="3510188"/>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xmlns="">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xmlns="">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xmlns="">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7EC9BA66-9EAF-0B31-F260-A39016612B97}"/>
                  </a:ext>
                </a:extLst>
              </p14:cNvPr>
              <p14:cNvContentPartPr/>
              <p14:nvPr/>
            </p14:nvContentPartPr>
            <p14:xfrm>
              <a:off x="4756024" y="5429587"/>
              <a:ext cx="399240" cy="430920"/>
            </p14:xfrm>
          </p:contentPart>
        </mc:Choice>
        <mc:Fallback xmlns="">
          <p:pic>
            <p:nvPicPr>
              <p:cNvPr id="12" name="Ink 11">
                <a:extLst>
                  <a:ext uri="{FF2B5EF4-FFF2-40B4-BE49-F238E27FC236}">
                    <a16:creationId xmlns:a16="http://schemas.microsoft.com/office/drawing/2014/main" id="{7EC9BA66-9EAF-0B31-F260-A39016612B97}"/>
                  </a:ext>
                </a:extLst>
              </p:cNvPr>
              <p:cNvPicPr/>
              <p:nvPr/>
            </p:nvPicPr>
            <p:blipFill>
              <a:blip r:embed="rId12"/>
              <a:stretch>
                <a:fillRect/>
              </a:stretch>
            </p:blipFill>
            <p:spPr>
              <a:xfrm>
                <a:off x="4747024" y="5420587"/>
                <a:ext cx="41688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xmlns="">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xmlns="">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xmlns="">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xmlns="">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xmlns="">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xmlns="">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xmlns="">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xmlns="">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41783753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קבלה (</a:t>
            </a:r>
            <a:r>
              <a:rPr lang="en-US" sz="1200" b="1" dirty="0">
                <a:latin typeface="Arial" panose="020B0604020202020204" pitchFamily="34" charset="0"/>
                <a:cs typeface="Arial" panose="020B0604020202020204" pitchFamily="34" charset="0"/>
              </a:rPr>
              <a:t>User Acceptance Testing</a:t>
            </a:r>
            <a:r>
              <a:rPr lang="he-IL" sz="1200" b="1" dirty="0">
                <a:latin typeface="Arial" panose="020B0604020202020204" pitchFamily="34" charset="0"/>
                <a:cs typeface="Arial" panose="020B0604020202020204" pitchFamily="34" charset="0"/>
              </a:rPr>
              <a:t>)</a:t>
            </a:r>
            <a:endParaRPr lang="he-IL" sz="1200"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פגמים טיפוסיים</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תהליכי משתמש אשר אינם תואמים את הפן העסקי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חוקים וכללים עסקיים שלא מומשו כראוי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אי עמידה בדרישה חוזית/רגולטורית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כשלים שאינם פונקציונליים (אבטחה/יעילות/עומס)</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715473" y="2807001"/>
            <a:ext cx="2632105"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6857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קבלה (</a:t>
            </a:r>
            <a:r>
              <a:rPr lang="en-US" sz="1200" b="1" dirty="0">
                <a:latin typeface="Arial" panose="020B0604020202020204" pitchFamily="34" charset="0"/>
                <a:cs typeface="Arial" panose="020B0604020202020204" pitchFamily="34" charset="0"/>
              </a:rPr>
              <a:t>User Acceptance Testing</a:t>
            </a:r>
            <a:r>
              <a:rPr lang="he-IL" sz="1200" b="1" dirty="0">
                <a:latin typeface="Arial" panose="020B0604020202020204" pitchFamily="34" charset="0"/>
                <a:cs typeface="Arial" panose="020B0604020202020204" pitchFamily="34" charset="0"/>
              </a:rPr>
              <a:t>)</a:t>
            </a:r>
            <a:endParaRPr lang="he-IL" sz="1200"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גישות ספציפיות ואחריות</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רמת הבדיקה האחרונה במחזור החיים של פיתוח המערכת, אך היא עשויה להתרחש גם בזמנים אחרים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בפיתוח באיטרציות, צוותי הפרויקט מבצעים צורות שונות של בדיקות קבלה במהלך ובסופה של כל איטרציה, כגון:</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אימות תכונה חדשה נגד הקריטריונים הקבלה שלה</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אימות כי תכונה חדשה עונה על הצרכים של המשתמשים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בדיקת קבלה של שיפור תפקודי חדש יכולה להתרחש לפני בדיקות המערכת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מבחני קבלה של משתמשים, מבחני קבלה תפעוליים, מבחני קבלה רגולטוריים, מבחני קבלה חוזיים יכולים להתרחש בסגירת איטרציה, לאחר השלמת איטרציה, או לאחר סדרה של חזרות</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715473" y="2807001"/>
            <a:ext cx="2632105"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5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קבלה (</a:t>
            </a:r>
            <a:r>
              <a:rPr lang="en-US" sz="1200" b="1" dirty="0">
                <a:latin typeface="Arial" panose="020B0604020202020204" pitchFamily="34" charset="0"/>
                <a:cs typeface="Arial" panose="020B0604020202020204" pitchFamily="34" charset="0"/>
              </a:rPr>
              <a:t>User Acceptance Testing</a:t>
            </a:r>
            <a:r>
              <a:rPr lang="he-IL" sz="1200" b="1" dirty="0">
                <a:latin typeface="Arial" panose="020B0604020202020204" pitchFamily="34" charset="0"/>
                <a:cs typeface="Arial" panose="020B0604020202020204" pitchFamily="34" charset="0"/>
              </a:rPr>
              <a:t>)</a:t>
            </a:r>
            <a:endParaRPr lang="ru-RU" sz="12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2311845" y="2053650"/>
            <a:ext cx="6648278" cy="4534181"/>
          </a:xfrm>
          <a:prstGeom prst="rect">
            <a:avLst/>
          </a:prstGeom>
        </p:spPr>
      </p:pic>
    </p:spTree>
    <p:extLst>
      <p:ext uri="{BB962C8B-B14F-4D97-AF65-F5344CB8AC3E}">
        <p14:creationId xmlns:p14="http://schemas.microsoft.com/office/powerpoint/2010/main" val="2908517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סיכום השלבים</a:t>
            </a:r>
          </a:p>
          <a:p>
            <a:pPr algn="r" rtl="1">
              <a:lnSpc>
                <a:spcPct val="150000"/>
              </a:lnSpc>
            </a:pPr>
            <a:endParaRPr lang="he-IL" sz="1200" dirty="0">
              <a:latin typeface="Arial" panose="020B0604020202020204" pitchFamily="34" charset="0"/>
              <a:cs typeface="Arial" panose="020B0604020202020204" pitchFamily="34" charset="0"/>
            </a:endParaRPr>
          </a:p>
        </p:txBody>
      </p:sp>
      <p:graphicFrame>
        <p:nvGraphicFramePr>
          <p:cNvPr id="2" name="Table 3">
            <a:extLst>
              <a:ext uri="{FF2B5EF4-FFF2-40B4-BE49-F238E27FC236}">
                <a16:creationId xmlns:a16="http://schemas.microsoft.com/office/drawing/2014/main" id="{EC5C5E7B-51A9-E4EF-560C-49D09597E4BE}"/>
              </a:ext>
            </a:extLst>
          </p:cNvPr>
          <p:cNvGraphicFramePr>
            <a:graphicFrameLocks noGrp="1"/>
          </p:cNvGraphicFramePr>
          <p:nvPr>
            <p:extLst>
              <p:ext uri="{D42A27DB-BD31-4B8C-83A1-F6EECF244321}">
                <p14:modId xmlns:p14="http://schemas.microsoft.com/office/powerpoint/2010/main" val="4118346331"/>
              </p:ext>
            </p:extLst>
          </p:nvPr>
        </p:nvGraphicFramePr>
        <p:xfrm>
          <a:off x="2032000" y="2130992"/>
          <a:ext cx="8128000" cy="445516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681434376"/>
                    </a:ext>
                  </a:extLst>
                </a:gridCol>
                <a:gridCol w="1625600">
                  <a:extLst>
                    <a:ext uri="{9D8B030D-6E8A-4147-A177-3AD203B41FA5}">
                      <a16:colId xmlns:a16="http://schemas.microsoft.com/office/drawing/2014/main" val="2698069750"/>
                    </a:ext>
                  </a:extLst>
                </a:gridCol>
                <a:gridCol w="1625600">
                  <a:extLst>
                    <a:ext uri="{9D8B030D-6E8A-4147-A177-3AD203B41FA5}">
                      <a16:colId xmlns:a16="http://schemas.microsoft.com/office/drawing/2014/main" val="409846019"/>
                    </a:ext>
                  </a:extLst>
                </a:gridCol>
                <a:gridCol w="1625600">
                  <a:extLst>
                    <a:ext uri="{9D8B030D-6E8A-4147-A177-3AD203B41FA5}">
                      <a16:colId xmlns:a16="http://schemas.microsoft.com/office/drawing/2014/main" val="1800110434"/>
                    </a:ext>
                  </a:extLst>
                </a:gridCol>
                <a:gridCol w="1625600">
                  <a:extLst>
                    <a:ext uri="{9D8B030D-6E8A-4147-A177-3AD203B41FA5}">
                      <a16:colId xmlns:a16="http://schemas.microsoft.com/office/drawing/2014/main" val="2523383849"/>
                    </a:ext>
                  </a:extLst>
                </a:gridCol>
              </a:tblGrid>
              <a:tr h="370840">
                <a:tc>
                  <a:txBody>
                    <a:bodyPr/>
                    <a:lstStyle/>
                    <a:p>
                      <a:pPr algn="ctr"/>
                      <a:r>
                        <a:rPr lang="he-IL" sz="1200" b="1" i="0" u="none" strike="noStrike" baseline="0" dirty="0">
                          <a:latin typeface="Arial-BoldMT"/>
                        </a:rPr>
                        <a:t>קבלה</a:t>
                      </a:r>
                      <a:endParaRPr lang="en-US" dirty="0"/>
                    </a:p>
                  </a:txBody>
                  <a:tcPr/>
                </a:tc>
                <a:tc>
                  <a:txBody>
                    <a:bodyPr/>
                    <a:lstStyle/>
                    <a:p>
                      <a:pPr algn="ctr"/>
                      <a:r>
                        <a:rPr lang="he-IL" sz="1200" b="1" i="0" u="none" strike="noStrike" baseline="0" dirty="0">
                          <a:latin typeface="Arial-BoldMT"/>
                        </a:rPr>
                        <a:t>מערכת</a:t>
                      </a:r>
                      <a:endParaRPr lang="en-US" dirty="0"/>
                    </a:p>
                  </a:txBody>
                  <a:tcPr/>
                </a:tc>
                <a:tc>
                  <a:txBody>
                    <a:bodyPr/>
                    <a:lstStyle/>
                    <a:p>
                      <a:pPr algn="ctr"/>
                      <a:r>
                        <a:rPr lang="he-IL" sz="1200" b="1" i="0" u="none" strike="noStrike" baseline="0" dirty="0">
                          <a:latin typeface="Arial-BoldMT"/>
                        </a:rPr>
                        <a:t>אינטגרציה</a:t>
                      </a:r>
                      <a:endParaRPr lang="en-US" dirty="0"/>
                    </a:p>
                  </a:txBody>
                  <a:tcPr/>
                </a:tc>
                <a:tc>
                  <a:txBody>
                    <a:bodyPr/>
                    <a:lstStyle/>
                    <a:p>
                      <a:pPr algn="ctr"/>
                      <a:r>
                        <a:rPr lang="he-IL" sz="1200" b="1" i="0" u="none" strike="noStrike" baseline="0" dirty="0">
                          <a:latin typeface="Arial-BoldMT"/>
                        </a:rPr>
                        <a:t>יחידה</a:t>
                      </a:r>
                      <a:endParaRPr lang="en-US" dirty="0"/>
                    </a:p>
                  </a:txBody>
                  <a:tcPr/>
                </a:tc>
                <a:tc>
                  <a:txBody>
                    <a:bodyPr/>
                    <a:lstStyle/>
                    <a:p>
                      <a:pPr algn="ctr"/>
                      <a:r>
                        <a:rPr lang="he-IL" sz="1200" b="1" i="0" u="none" strike="noStrike" baseline="0" dirty="0">
                          <a:latin typeface="Arial-BoldMT"/>
                        </a:rPr>
                        <a:t>רמה</a:t>
                      </a:r>
                      <a:endParaRPr lang="en-US" dirty="0"/>
                    </a:p>
                  </a:txBody>
                  <a:tcPr/>
                </a:tc>
                <a:extLst>
                  <a:ext uri="{0D108BD9-81ED-4DB2-BD59-A6C34878D82A}">
                    <a16:rowId xmlns:a16="http://schemas.microsoft.com/office/drawing/2014/main" val="763714310"/>
                  </a:ext>
                </a:extLst>
              </a:tr>
              <a:tr h="370840">
                <a:tc>
                  <a:txBody>
                    <a:bodyPr/>
                    <a:lstStyle/>
                    <a:p>
                      <a:pPr algn="ctr" rtl="1"/>
                      <a:r>
                        <a:rPr lang="he-IL" sz="1100" b="0" i="0" u="none" strike="noStrike" kern="1200" baseline="0" dirty="0">
                          <a:solidFill>
                            <a:schemeClr val="dk1"/>
                          </a:solidFill>
                          <a:latin typeface="+mn-lt"/>
                          <a:ea typeface="+mn-ea"/>
                          <a:cs typeface="+mn-cs"/>
                        </a:rPr>
                        <a:t>הערכת מוכנות</a:t>
                      </a:r>
                    </a:p>
                    <a:p>
                      <a:pPr algn="ctr" rtl="1"/>
                      <a:r>
                        <a:rPr lang="he-IL" sz="1100" b="0" i="0" u="none" strike="noStrike" kern="1200" baseline="0" dirty="0">
                          <a:solidFill>
                            <a:schemeClr val="dk1"/>
                          </a:solidFill>
                          <a:latin typeface="+mn-lt"/>
                          <a:ea typeface="+mn-ea"/>
                          <a:cs typeface="+mn-cs"/>
                        </a:rPr>
                        <a:t>המערכת לפריסה</a:t>
                      </a:r>
                    </a:p>
                    <a:p>
                      <a:pPr algn="ctr" rtl="1"/>
                      <a:r>
                        <a:rPr lang="he-IL" sz="1100" b="0" i="0" u="none" strike="noStrike" kern="1200" baseline="0" dirty="0">
                          <a:solidFill>
                            <a:schemeClr val="dk1"/>
                          </a:solidFill>
                          <a:latin typeface="+mn-lt"/>
                          <a:ea typeface="+mn-ea"/>
                          <a:cs typeface="+mn-cs"/>
                        </a:rPr>
                        <a:t>ושימוש</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בדיקת התנהגות כל</a:t>
                      </a:r>
                    </a:p>
                    <a:p>
                      <a:pPr algn="ctr" rtl="1"/>
                      <a:r>
                        <a:rPr lang="he-IL" sz="1100" b="0" i="0" u="none" strike="noStrike" kern="1200" baseline="0" dirty="0">
                          <a:solidFill>
                            <a:schemeClr val="dk1"/>
                          </a:solidFill>
                          <a:latin typeface="+mn-lt"/>
                          <a:ea typeface="+mn-ea"/>
                          <a:cs typeface="+mn-cs"/>
                        </a:rPr>
                        <a:t>המערכת והמוצר</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בדיקת הממשקים</a:t>
                      </a:r>
                    </a:p>
                    <a:p>
                      <a:pPr algn="ctr" rtl="1"/>
                      <a:r>
                        <a:rPr lang="he-IL" sz="1100" b="0" i="0" u="none" strike="noStrike" kern="1200" baseline="0" dirty="0">
                          <a:solidFill>
                            <a:schemeClr val="dk1"/>
                          </a:solidFill>
                          <a:latin typeface="+mn-lt"/>
                          <a:ea typeface="+mn-ea"/>
                          <a:cs typeface="+mn-cs"/>
                        </a:rPr>
                        <a:t>לרכיבים בתוך</a:t>
                      </a:r>
                    </a:p>
                    <a:p>
                      <a:pPr algn="ctr" rtl="1"/>
                      <a:r>
                        <a:rPr lang="he-IL" sz="1100" b="0" i="0" u="none" strike="noStrike" kern="1200" baseline="0" dirty="0">
                          <a:solidFill>
                            <a:schemeClr val="dk1"/>
                          </a:solidFill>
                          <a:latin typeface="+mn-lt"/>
                          <a:ea typeface="+mn-ea"/>
                          <a:cs typeface="+mn-cs"/>
                        </a:rPr>
                        <a:t>המערכת ומחוצה</a:t>
                      </a:r>
                    </a:p>
                    <a:p>
                      <a:pPr algn="ctr" rtl="1"/>
                      <a:r>
                        <a:rPr lang="he-IL" sz="1100" b="0" i="0" u="none" strike="noStrike" kern="1200" baseline="0" dirty="0">
                          <a:solidFill>
                            <a:schemeClr val="dk1"/>
                          </a:solidFill>
                          <a:latin typeface="+mn-lt"/>
                          <a:ea typeface="+mn-ea"/>
                          <a:cs typeface="+mn-cs"/>
                        </a:rPr>
                        <a:t>לה</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בדיקת הרכיבים</a:t>
                      </a:r>
                    </a:p>
                    <a:p>
                      <a:pPr algn="ctr" rtl="1"/>
                      <a:r>
                        <a:rPr lang="he-IL" sz="1100" b="0" i="0" u="none" strike="noStrike" kern="1200" baseline="0" dirty="0">
                          <a:solidFill>
                            <a:schemeClr val="dk1"/>
                          </a:solidFill>
                          <a:latin typeface="+mn-lt"/>
                          <a:ea typeface="+mn-ea"/>
                          <a:cs typeface="+mn-cs"/>
                        </a:rPr>
                        <a:t>הבסיסיים ביותר</a:t>
                      </a:r>
                    </a:p>
                    <a:p>
                      <a:pPr algn="ctr" rtl="1"/>
                      <a:r>
                        <a:rPr lang="he-IL" sz="1100" b="0" i="0" u="none" strike="noStrike" kern="1200" baseline="0" dirty="0">
                          <a:solidFill>
                            <a:schemeClr val="dk1"/>
                          </a:solidFill>
                          <a:latin typeface="+mn-lt"/>
                          <a:ea typeface="+mn-ea"/>
                          <a:cs typeface="+mn-cs"/>
                        </a:rPr>
                        <a:t>במערכת באופן</a:t>
                      </a:r>
                    </a:p>
                    <a:p>
                      <a:pPr algn="ctr" rtl="1"/>
                      <a:r>
                        <a:rPr lang="he-IL" sz="1100" b="0" i="0" u="none" strike="noStrike" kern="1200" baseline="0" dirty="0">
                          <a:solidFill>
                            <a:schemeClr val="dk1"/>
                          </a:solidFill>
                          <a:latin typeface="+mn-lt"/>
                          <a:ea typeface="+mn-ea"/>
                          <a:cs typeface="+mn-cs"/>
                        </a:rPr>
                        <a:t>עצמאי</a:t>
                      </a:r>
                      <a:endParaRPr lang="en-US" sz="900" dirty="0"/>
                    </a:p>
                  </a:txBody>
                  <a:tcPr/>
                </a:tc>
                <a:tc>
                  <a:txBody>
                    <a:bodyPr/>
                    <a:lstStyle/>
                    <a:p>
                      <a:pPr algn="ctr"/>
                      <a:r>
                        <a:rPr lang="he-IL" sz="1200" b="1" dirty="0"/>
                        <a:t>הגדרה</a:t>
                      </a:r>
                      <a:endParaRPr lang="en-US" sz="1200" b="1" dirty="0"/>
                    </a:p>
                  </a:txBody>
                  <a:tcPr/>
                </a:tc>
                <a:extLst>
                  <a:ext uri="{0D108BD9-81ED-4DB2-BD59-A6C34878D82A}">
                    <a16:rowId xmlns:a16="http://schemas.microsoft.com/office/drawing/2014/main" val="1588886491"/>
                  </a:ext>
                </a:extLst>
              </a:tr>
              <a:tr h="370840">
                <a:tc>
                  <a:txBody>
                    <a:bodyPr/>
                    <a:lstStyle/>
                    <a:p>
                      <a:pPr algn="ctr" rtl="1"/>
                      <a:r>
                        <a:rPr lang="he-IL" sz="1100" b="0" i="0" u="none" strike="noStrike" kern="1200" baseline="0" dirty="0">
                          <a:solidFill>
                            <a:schemeClr val="dk1"/>
                          </a:solidFill>
                          <a:latin typeface="+mn-lt"/>
                          <a:ea typeface="+mn-ea"/>
                          <a:cs typeface="+mn-cs"/>
                        </a:rPr>
                        <a:t>ביסוס בטחון</a:t>
                      </a:r>
                    </a:p>
                    <a:p>
                      <a:pPr algn="ctr" rtl="1"/>
                      <a:r>
                        <a:rPr lang="he-IL" sz="1100" b="0" i="0" u="none" strike="noStrike" kern="1200" baseline="0" dirty="0">
                          <a:solidFill>
                            <a:schemeClr val="dk1"/>
                          </a:solidFill>
                          <a:latin typeface="+mn-lt"/>
                          <a:ea typeface="+mn-ea"/>
                          <a:cs typeface="+mn-cs"/>
                        </a:rPr>
                        <a:t>במערכת ע"י אימות</a:t>
                      </a:r>
                    </a:p>
                    <a:p>
                      <a:pPr algn="ctr" rtl="1"/>
                      <a:r>
                        <a:rPr lang="he-IL" sz="1100" b="0" i="0" u="none" strike="noStrike" kern="1200" baseline="0" dirty="0">
                          <a:solidFill>
                            <a:schemeClr val="dk1"/>
                          </a:solidFill>
                          <a:latin typeface="+mn-lt"/>
                          <a:ea typeface="+mn-ea"/>
                          <a:cs typeface="+mn-cs"/>
                        </a:rPr>
                        <a:t>עמידתה בדרישות</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תקינות ונכונות שלמות</a:t>
                      </a:r>
                    </a:p>
                    <a:p>
                      <a:pPr algn="ctr" rtl="1"/>
                      <a:r>
                        <a:rPr lang="he-IL" sz="1100" b="0" i="0" u="none" strike="noStrike" kern="1200" baseline="0" dirty="0">
                          <a:solidFill>
                            <a:schemeClr val="dk1"/>
                          </a:solidFill>
                          <a:latin typeface="+mn-lt"/>
                          <a:ea typeface="+mn-ea"/>
                          <a:cs typeface="+mn-cs"/>
                        </a:rPr>
                        <a:t>המערכת ועמידה</a:t>
                      </a:r>
                    </a:p>
                    <a:p>
                      <a:pPr algn="ctr" rtl="1"/>
                      <a:r>
                        <a:rPr lang="he-IL" sz="1100" b="0" i="0" u="none" strike="noStrike" kern="1200" baseline="0" dirty="0">
                          <a:solidFill>
                            <a:schemeClr val="dk1"/>
                          </a:solidFill>
                          <a:latin typeface="+mn-lt"/>
                          <a:ea typeface="+mn-ea"/>
                          <a:cs typeface="+mn-cs"/>
                        </a:rPr>
                        <a:t>בדרישות</a:t>
                      </a:r>
                    </a:p>
                    <a:p>
                      <a:pPr algn="ctr" rtl="1"/>
                      <a:r>
                        <a:rPr lang="he-IL" sz="1100" b="0" i="0" u="none" strike="noStrike" kern="1200" baseline="0" dirty="0">
                          <a:solidFill>
                            <a:schemeClr val="dk1"/>
                          </a:solidFill>
                          <a:latin typeface="+mn-lt"/>
                          <a:ea typeface="+mn-ea"/>
                          <a:cs typeface="+mn-cs"/>
                        </a:rPr>
                        <a:t>הפונקציונאליות והלא</a:t>
                      </a:r>
                    </a:p>
                    <a:p>
                      <a:pPr algn="ctr" rtl="1"/>
                      <a:r>
                        <a:rPr lang="he-IL" sz="1100" b="0" i="0" u="none" strike="noStrike" kern="1200" baseline="0" dirty="0">
                          <a:solidFill>
                            <a:schemeClr val="dk1"/>
                          </a:solidFill>
                          <a:latin typeface="+mn-lt"/>
                          <a:ea typeface="+mn-ea"/>
                          <a:cs typeface="+mn-cs"/>
                        </a:rPr>
                        <a:t>פונקציונאליות</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לוודא הידברות בין</a:t>
                      </a:r>
                    </a:p>
                    <a:p>
                      <a:pPr algn="ctr" rtl="1"/>
                      <a:r>
                        <a:rPr lang="he-IL" sz="1100" b="0" i="0" u="none" strike="noStrike" kern="1200" baseline="0" dirty="0">
                          <a:solidFill>
                            <a:schemeClr val="dk1"/>
                          </a:solidFill>
                          <a:latin typeface="+mn-lt"/>
                          <a:ea typeface="+mn-ea"/>
                          <a:cs typeface="+mn-cs"/>
                        </a:rPr>
                        <a:t>הרכיבים ברמות</a:t>
                      </a:r>
                    </a:p>
                    <a:p>
                      <a:pPr algn="ctr" rtl="1"/>
                      <a:r>
                        <a:rPr lang="he-IL" sz="1100" b="0" i="0" u="none" strike="noStrike" kern="1200" baseline="0" dirty="0">
                          <a:solidFill>
                            <a:schemeClr val="dk1"/>
                          </a:solidFill>
                          <a:latin typeface="+mn-lt"/>
                          <a:ea typeface="+mn-ea"/>
                          <a:cs typeface="+mn-cs"/>
                        </a:rPr>
                        <a:t>השונות</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בחינת התנהגות</a:t>
                      </a:r>
                    </a:p>
                    <a:p>
                      <a:pPr algn="ctr" rtl="1"/>
                      <a:r>
                        <a:rPr lang="he-IL" sz="1100" b="0" i="0" u="none" strike="noStrike" kern="1200" baseline="0" dirty="0">
                          <a:solidFill>
                            <a:schemeClr val="dk1"/>
                          </a:solidFill>
                          <a:latin typeface="+mn-lt"/>
                          <a:ea typeface="+mn-ea"/>
                          <a:cs typeface="+mn-cs"/>
                        </a:rPr>
                        <a:t>הקלט פלט, בדיקה</a:t>
                      </a:r>
                    </a:p>
                    <a:p>
                      <a:pPr algn="ctr" rtl="1"/>
                      <a:r>
                        <a:rPr lang="he-IL" sz="1100" b="0" i="0" u="none" strike="noStrike" kern="1200" baseline="0" dirty="0">
                          <a:solidFill>
                            <a:schemeClr val="dk1"/>
                          </a:solidFill>
                          <a:latin typeface="+mn-lt"/>
                          <a:ea typeface="+mn-ea"/>
                          <a:cs typeface="+mn-cs"/>
                        </a:rPr>
                        <a:t>בתנאים קיצוניים,</a:t>
                      </a:r>
                    </a:p>
                    <a:p>
                      <a:pPr algn="ctr" rtl="1"/>
                      <a:r>
                        <a:rPr lang="he-IL" sz="1100" b="0" i="0" u="none" strike="noStrike" kern="1200" baseline="0" dirty="0">
                          <a:solidFill>
                            <a:schemeClr val="dk1"/>
                          </a:solidFill>
                          <a:latin typeface="+mn-lt"/>
                          <a:ea typeface="+mn-ea"/>
                          <a:cs typeface="+mn-cs"/>
                        </a:rPr>
                        <a:t>יעילות הקוד ויכולת</a:t>
                      </a:r>
                    </a:p>
                    <a:p>
                      <a:pPr algn="ctr" rtl="1"/>
                      <a:r>
                        <a:rPr lang="he-IL" sz="1100" b="0" i="0" u="none" strike="noStrike" kern="1200" baseline="0" dirty="0">
                          <a:solidFill>
                            <a:schemeClr val="dk1"/>
                          </a:solidFill>
                          <a:latin typeface="+mn-lt"/>
                          <a:ea typeface="+mn-ea"/>
                          <a:cs typeface="+mn-cs"/>
                        </a:rPr>
                        <a:t>תחזוקה</a:t>
                      </a:r>
                      <a:endParaRPr lang="en-US" sz="900" dirty="0"/>
                    </a:p>
                  </a:txBody>
                  <a:tcPr/>
                </a:tc>
                <a:tc>
                  <a:txBody>
                    <a:bodyPr/>
                    <a:lstStyle/>
                    <a:p>
                      <a:pPr algn="ctr"/>
                      <a:r>
                        <a:rPr lang="he-IL" sz="1200" b="1" dirty="0"/>
                        <a:t>מטרה</a:t>
                      </a:r>
                      <a:endParaRPr lang="en-US" sz="1200" b="1" dirty="0"/>
                    </a:p>
                  </a:txBody>
                  <a:tcPr/>
                </a:tc>
                <a:extLst>
                  <a:ext uri="{0D108BD9-81ED-4DB2-BD59-A6C34878D82A}">
                    <a16:rowId xmlns:a16="http://schemas.microsoft.com/office/drawing/2014/main" val="3618963168"/>
                  </a:ext>
                </a:extLst>
              </a:tr>
              <a:tr h="370840">
                <a:tc>
                  <a:txBody>
                    <a:bodyPr/>
                    <a:lstStyle/>
                    <a:p>
                      <a:pPr algn="ctr" rtl="1"/>
                      <a:r>
                        <a:rPr lang="he-IL" sz="1100" b="0" i="0" u="none" strike="noStrike" kern="1200" baseline="0" dirty="0">
                          <a:solidFill>
                            <a:schemeClr val="dk1"/>
                          </a:solidFill>
                          <a:latin typeface="+mn-lt"/>
                          <a:ea typeface="+mn-ea"/>
                          <a:cs typeface="+mn-cs"/>
                        </a:rPr>
                        <a:t>כל המערכת מהיבט</a:t>
                      </a:r>
                    </a:p>
                    <a:p>
                      <a:pPr algn="ctr" rtl="1"/>
                      <a:r>
                        <a:rPr lang="he-IL" sz="1100" b="0" i="0" u="none" strike="noStrike" kern="1200" baseline="0" dirty="0">
                          <a:solidFill>
                            <a:schemeClr val="dk1"/>
                          </a:solidFill>
                          <a:latin typeface="+mn-lt"/>
                          <a:ea typeface="+mn-ea"/>
                          <a:cs typeface="+mn-cs"/>
                        </a:rPr>
                        <a:t>המשתמש</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המערכת כולה</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אוסף רכיבים</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התנהגות כל רכיב</a:t>
                      </a:r>
                    </a:p>
                    <a:p>
                      <a:pPr algn="ctr" rtl="1"/>
                      <a:r>
                        <a:rPr lang="he-IL" sz="1100" b="0" i="0" u="none" strike="noStrike" kern="1200" baseline="0" dirty="0">
                          <a:solidFill>
                            <a:schemeClr val="dk1"/>
                          </a:solidFill>
                          <a:latin typeface="+mn-lt"/>
                          <a:ea typeface="+mn-ea"/>
                          <a:cs typeface="+mn-cs"/>
                        </a:rPr>
                        <a:t>עצמאי</a:t>
                      </a:r>
                      <a:endParaRPr lang="en-US" sz="900" dirty="0"/>
                    </a:p>
                  </a:txBody>
                  <a:tcPr/>
                </a:tc>
                <a:tc>
                  <a:txBody>
                    <a:bodyPr/>
                    <a:lstStyle/>
                    <a:p>
                      <a:pPr algn="ctr"/>
                      <a:r>
                        <a:rPr lang="he-IL" sz="1200" b="1" dirty="0"/>
                        <a:t>אובייקט</a:t>
                      </a:r>
                      <a:endParaRPr lang="en-US" sz="1200" b="1" dirty="0"/>
                    </a:p>
                  </a:txBody>
                  <a:tcPr/>
                </a:tc>
                <a:extLst>
                  <a:ext uri="{0D108BD9-81ED-4DB2-BD59-A6C34878D82A}">
                    <a16:rowId xmlns:a16="http://schemas.microsoft.com/office/drawing/2014/main" val="2382574055"/>
                  </a:ext>
                </a:extLst>
              </a:tr>
              <a:tr h="370840">
                <a:tc>
                  <a:txBody>
                    <a:bodyPr/>
                    <a:lstStyle/>
                    <a:p>
                      <a:pPr algn="ctr" rtl="1"/>
                      <a:r>
                        <a:rPr lang="he-IL" sz="1100" b="0" i="0" u="none" strike="noStrike" kern="1200" baseline="0" dirty="0">
                          <a:solidFill>
                            <a:schemeClr val="dk1"/>
                          </a:solidFill>
                          <a:latin typeface="+mn-lt"/>
                          <a:ea typeface="+mn-ea"/>
                          <a:cs typeface="+mn-cs"/>
                        </a:rPr>
                        <a:t>דרישות שלא בוצעו/מולאו כראוי</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פונקציונאליות שגויה,</a:t>
                      </a:r>
                    </a:p>
                    <a:p>
                      <a:pPr algn="ctr" rtl="1"/>
                      <a:r>
                        <a:rPr lang="he-IL" sz="1100" b="0" i="0" u="none" strike="noStrike" kern="1200" baseline="0" dirty="0">
                          <a:solidFill>
                            <a:schemeClr val="dk1"/>
                          </a:solidFill>
                          <a:latin typeface="+mn-lt"/>
                          <a:ea typeface="+mn-ea"/>
                          <a:cs typeface="+mn-cs"/>
                        </a:rPr>
                        <a:t>עומסים, סביבה</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נתון שגוי או חסר,</a:t>
                      </a:r>
                    </a:p>
                    <a:p>
                      <a:pPr algn="ctr" rtl="1"/>
                      <a:r>
                        <a:rPr lang="he-IL" sz="1100" b="0" i="0" u="none" strike="noStrike" kern="1200" baseline="0" dirty="0">
                          <a:solidFill>
                            <a:schemeClr val="dk1"/>
                          </a:solidFill>
                          <a:latin typeface="+mn-lt"/>
                          <a:ea typeface="+mn-ea"/>
                          <a:cs typeface="+mn-cs"/>
                        </a:rPr>
                        <a:t>תרגום נתון שגוי</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חישוב שגוי, לולאות</a:t>
                      </a:r>
                    </a:p>
                    <a:p>
                      <a:pPr algn="ctr" rtl="1"/>
                      <a:r>
                        <a:rPr lang="he-IL" sz="1100" b="0" i="0" u="none" strike="noStrike" kern="1200" baseline="0" dirty="0">
                          <a:solidFill>
                            <a:schemeClr val="dk1"/>
                          </a:solidFill>
                          <a:latin typeface="+mn-lt"/>
                          <a:ea typeface="+mn-ea"/>
                          <a:cs typeface="+mn-cs"/>
                        </a:rPr>
                        <a:t>לא סגורות ועוד</a:t>
                      </a:r>
                      <a:endParaRPr lang="en-US" sz="900" dirty="0"/>
                    </a:p>
                  </a:txBody>
                  <a:tcPr/>
                </a:tc>
                <a:tc>
                  <a:txBody>
                    <a:bodyPr/>
                    <a:lstStyle/>
                    <a:p>
                      <a:pPr algn="ctr"/>
                      <a:r>
                        <a:rPr lang="he-IL" sz="1200" b="1" dirty="0"/>
                        <a:t>תקלות</a:t>
                      </a:r>
                    </a:p>
                    <a:p>
                      <a:pPr algn="ctr"/>
                      <a:r>
                        <a:rPr lang="he-IL" sz="1200" b="1" dirty="0"/>
                        <a:t>טיפוסיות</a:t>
                      </a:r>
                      <a:endParaRPr lang="en-US" sz="1200" b="1" dirty="0"/>
                    </a:p>
                  </a:txBody>
                  <a:tcPr/>
                </a:tc>
                <a:extLst>
                  <a:ext uri="{0D108BD9-81ED-4DB2-BD59-A6C34878D82A}">
                    <a16:rowId xmlns:a16="http://schemas.microsoft.com/office/drawing/2014/main" val="3401308488"/>
                  </a:ext>
                </a:extLst>
              </a:tr>
              <a:tr h="370840">
                <a:tc>
                  <a:txBody>
                    <a:bodyPr/>
                    <a:lstStyle/>
                    <a:p>
                      <a:pPr algn="ctr" rtl="1"/>
                      <a:r>
                        <a:rPr lang="he-IL" sz="1100" b="0" i="0" u="none" strike="noStrike" kern="1200" baseline="0" dirty="0">
                          <a:solidFill>
                            <a:schemeClr val="dk1"/>
                          </a:solidFill>
                          <a:latin typeface="+mn-lt"/>
                          <a:ea typeface="+mn-ea"/>
                          <a:cs typeface="+mn-cs"/>
                        </a:rPr>
                        <a:t>זהה ככל האפשר</a:t>
                      </a:r>
                    </a:p>
                    <a:p>
                      <a:pPr algn="ctr" rtl="1"/>
                      <a:r>
                        <a:rPr lang="he-IL" sz="1100" b="0" i="0" u="none" strike="noStrike" kern="1200" baseline="0" dirty="0">
                          <a:solidFill>
                            <a:schemeClr val="dk1"/>
                          </a:solidFill>
                          <a:latin typeface="+mn-lt"/>
                          <a:ea typeface="+mn-ea"/>
                          <a:cs typeface="+mn-cs"/>
                        </a:rPr>
                        <a:t>לסביבה האמיתית</a:t>
                      </a:r>
                    </a:p>
                    <a:p>
                      <a:pPr algn="ctr" rtl="1"/>
                      <a:r>
                        <a:rPr lang="he-IL" sz="1100" b="0" i="0" u="none" strike="noStrike" kern="1200" baseline="0" dirty="0">
                          <a:solidFill>
                            <a:schemeClr val="dk1"/>
                          </a:solidFill>
                          <a:latin typeface="+mn-lt"/>
                          <a:ea typeface="+mn-ea"/>
                          <a:cs typeface="+mn-cs"/>
                        </a:rPr>
                        <a:t>בבית הלקוח</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זהה ככל האפשר</a:t>
                      </a:r>
                    </a:p>
                    <a:p>
                      <a:pPr algn="ctr" rtl="1"/>
                      <a:r>
                        <a:rPr lang="he-IL" sz="1100" b="0" i="0" u="none" strike="noStrike" kern="1200" baseline="0" dirty="0">
                          <a:solidFill>
                            <a:schemeClr val="dk1"/>
                          </a:solidFill>
                          <a:latin typeface="+mn-lt"/>
                          <a:ea typeface="+mn-ea"/>
                          <a:cs typeface="+mn-cs"/>
                        </a:rPr>
                        <a:t>לסביבה האמיתית</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סביבת הפיתוח/הבדיקות לעתים</a:t>
                      </a:r>
                    </a:p>
                    <a:p>
                      <a:pPr algn="ctr" rtl="1"/>
                      <a:r>
                        <a:rPr lang="he-IL" sz="1100" b="0" i="0" u="none" strike="noStrike" kern="1200" baseline="0" dirty="0">
                          <a:solidFill>
                            <a:schemeClr val="dk1"/>
                          </a:solidFill>
                          <a:latin typeface="+mn-lt"/>
                          <a:ea typeface="+mn-ea"/>
                          <a:cs typeface="+mn-cs"/>
                        </a:rPr>
                        <a:t>הדמיה</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הדמיה</a:t>
                      </a:r>
                      <a:endParaRPr lang="en-US" sz="900" dirty="0"/>
                    </a:p>
                  </a:txBody>
                  <a:tcPr/>
                </a:tc>
                <a:tc>
                  <a:txBody>
                    <a:bodyPr/>
                    <a:lstStyle/>
                    <a:p>
                      <a:pPr algn="ctr"/>
                      <a:r>
                        <a:rPr lang="he-IL" sz="1200" b="1" dirty="0"/>
                        <a:t>סביבת</a:t>
                      </a:r>
                    </a:p>
                    <a:p>
                      <a:pPr algn="ctr"/>
                      <a:r>
                        <a:rPr lang="he-IL" sz="1200" b="1" dirty="0"/>
                        <a:t>העבודה</a:t>
                      </a:r>
                      <a:endParaRPr lang="en-US" sz="1200" b="1" dirty="0"/>
                    </a:p>
                  </a:txBody>
                  <a:tcPr/>
                </a:tc>
                <a:extLst>
                  <a:ext uri="{0D108BD9-81ED-4DB2-BD59-A6C34878D82A}">
                    <a16:rowId xmlns:a16="http://schemas.microsoft.com/office/drawing/2014/main" val="1348825347"/>
                  </a:ext>
                </a:extLst>
              </a:tr>
              <a:tr h="370840">
                <a:tc>
                  <a:txBody>
                    <a:bodyPr/>
                    <a:lstStyle/>
                    <a:p>
                      <a:pPr algn="ctr" rtl="1"/>
                      <a:r>
                        <a:rPr lang="he-IL" sz="1100" b="0" i="0" u="none" strike="noStrike" kern="1200" baseline="0" dirty="0">
                          <a:solidFill>
                            <a:schemeClr val="dk1"/>
                          </a:solidFill>
                          <a:latin typeface="+mn-lt"/>
                          <a:ea typeface="+mn-ea"/>
                          <a:cs typeface="+mn-cs"/>
                        </a:rPr>
                        <a:t>הלקוח</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צוות הבדיקות</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פיתוח + צוות</a:t>
                      </a:r>
                    </a:p>
                    <a:p>
                      <a:pPr algn="ctr" rtl="1"/>
                      <a:r>
                        <a:rPr lang="he-IL" sz="1100" b="0" i="0" u="none" strike="noStrike" kern="1200" baseline="0" dirty="0">
                          <a:solidFill>
                            <a:schemeClr val="dk1"/>
                          </a:solidFill>
                          <a:latin typeface="+mn-lt"/>
                          <a:ea typeface="+mn-ea"/>
                          <a:cs typeface="+mn-cs"/>
                        </a:rPr>
                        <a:t>הבדיקות</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פיתוח</a:t>
                      </a:r>
                      <a:endParaRPr lang="en-US" sz="900" dirty="0"/>
                    </a:p>
                  </a:txBody>
                  <a:tcPr/>
                </a:tc>
                <a:tc>
                  <a:txBody>
                    <a:bodyPr/>
                    <a:lstStyle/>
                    <a:p>
                      <a:pPr algn="ctr"/>
                      <a:r>
                        <a:rPr lang="he-IL" sz="1200" b="1" dirty="0"/>
                        <a:t>אחריות</a:t>
                      </a:r>
                    </a:p>
                    <a:p>
                      <a:pPr algn="ctr"/>
                      <a:r>
                        <a:rPr lang="he-IL" sz="1200" b="1" dirty="0"/>
                        <a:t>לביצוע</a:t>
                      </a:r>
                      <a:endParaRPr lang="en-US" sz="1200" b="1" dirty="0"/>
                    </a:p>
                  </a:txBody>
                  <a:tcPr/>
                </a:tc>
                <a:extLst>
                  <a:ext uri="{0D108BD9-81ED-4DB2-BD59-A6C34878D82A}">
                    <a16:rowId xmlns:a16="http://schemas.microsoft.com/office/drawing/2014/main" val="1150545357"/>
                  </a:ext>
                </a:extLst>
              </a:tr>
              <a:tr h="370840">
                <a:tc>
                  <a:txBody>
                    <a:bodyPr/>
                    <a:lstStyle/>
                    <a:p>
                      <a:pPr algn="ctr" rtl="1"/>
                      <a:r>
                        <a:rPr lang="he-IL" sz="1100" b="0" i="0" u="none" strike="noStrike" kern="1200" baseline="0" dirty="0">
                          <a:solidFill>
                            <a:schemeClr val="dk1"/>
                          </a:solidFill>
                          <a:latin typeface="+mn-lt"/>
                          <a:ea typeface="+mn-ea"/>
                          <a:cs typeface="+mn-cs"/>
                        </a:rPr>
                        <a:t>דרישות המערכת</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תהליכי משתמש</a:t>
                      </a:r>
                    </a:p>
                    <a:p>
                      <a:pPr algn="ctr" rtl="1"/>
                      <a:r>
                        <a:rPr lang="he-IL" sz="1100" b="0" i="0" u="none" strike="noStrike" kern="1200" baseline="0" dirty="0">
                          <a:solidFill>
                            <a:schemeClr val="dk1"/>
                          </a:solidFill>
                          <a:latin typeface="+mn-lt"/>
                          <a:ea typeface="+mn-ea"/>
                          <a:cs typeface="+mn-cs"/>
                        </a:rPr>
                        <a:t>ותהליכי עיצוב</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מסמכים טכניים</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עיצוב רכיבים</a:t>
                      </a:r>
                      <a:endParaRPr lang="en-US" sz="900" dirty="0"/>
                    </a:p>
                  </a:txBody>
                  <a:tcPr/>
                </a:tc>
                <a:tc>
                  <a:txBody>
                    <a:bodyPr/>
                    <a:lstStyle/>
                    <a:p>
                      <a:pPr algn="ctr"/>
                      <a:r>
                        <a:rPr lang="he-IL" sz="1200" b="1" dirty="0"/>
                        <a:t>מקורות</a:t>
                      </a:r>
                    </a:p>
                    <a:p>
                      <a:pPr algn="ctr"/>
                      <a:r>
                        <a:rPr lang="he-IL" sz="1200" b="1" dirty="0"/>
                        <a:t>הבדיקה</a:t>
                      </a:r>
                      <a:endParaRPr lang="en-US" sz="1200" b="1" dirty="0"/>
                    </a:p>
                  </a:txBody>
                  <a:tcPr/>
                </a:tc>
                <a:extLst>
                  <a:ext uri="{0D108BD9-81ED-4DB2-BD59-A6C34878D82A}">
                    <a16:rowId xmlns:a16="http://schemas.microsoft.com/office/drawing/2014/main" val="1151151217"/>
                  </a:ext>
                </a:extLst>
              </a:tr>
            </a:tbl>
          </a:graphicData>
        </a:graphic>
      </p:graphicFrame>
    </p:spTree>
    <p:extLst>
      <p:ext uri="{BB962C8B-B14F-4D97-AF65-F5344CB8AC3E}">
        <p14:creationId xmlns:p14="http://schemas.microsoft.com/office/powerpoint/2010/main" val="24720653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numCol="2" rtlCol="1" anchor="t">
            <a:normAutofit fontScale="70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6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100" b="1" dirty="0">
                <a:latin typeface="Arial" panose="020B0604020202020204" pitchFamily="34" charset="0"/>
                <a:cs typeface="Arial" panose="020B0604020202020204" pitchFamily="34" charset="0"/>
              </a:rPr>
              <a:t>בדיקת אבטחה – </a:t>
            </a:r>
            <a:r>
              <a:rPr lang="en-US" sz="1100" b="1" dirty="0">
                <a:latin typeface="Arial" panose="020B0604020202020204" pitchFamily="34" charset="0"/>
                <a:cs typeface="Arial" panose="020B0604020202020204" pitchFamily="34" charset="0"/>
              </a:rPr>
              <a:t>Security Testing</a:t>
            </a:r>
          </a:p>
          <a:p>
            <a:pPr algn="r" rtl="1">
              <a:lnSpc>
                <a:spcPct val="150000"/>
              </a:lnSpc>
            </a:pPr>
            <a:r>
              <a:rPr lang="he-IL" sz="1100" b="1" dirty="0">
                <a:latin typeface="Arial" panose="020B0604020202020204" pitchFamily="34" charset="0"/>
                <a:cs typeface="Arial" panose="020B0604020202020204" pitchFamily="34" charset="0"/>
              </a:rPr>
              <a:t>בדיקת אינטגרציה – </a:t>
            </a:r>
            <a:r>
              <a:rPr lang="en-US" sz="1100" b="1" dirty="0">
                <a:latin typeface="Arial" panose="020B0604020202020204" pitchFamily="34" charset="0"/>
                <a:cs typeface="Arial" panose="020B0604020202020204" pitchFamily="34" charset="0"/>
              </a:rPr>
              <a:t>Integration Testing</a:t>
            </a:r>
          </a:p>
          <a:p>
            <a:pPr algn="r" rtl="1">
              <a:lnSpc>
                <a:spcPct val="150000"/>
              </a:lnSpc>
            </a:pPr>
            <a:r>
              <a:rPr lang="he-IL" sz="1100" b="1" dirty="0">
                <a:latin typeface="Arial" panose="020B0604020202020204" pitchFamily="34" charset="0"/>
                <a:cs typeface="Arial" panose="020B0604020202020204" pitchFamily="34" charset="0"/>
              </a:rPr>
              <a:t>בדיקת תחזוקה – </a:t>
            </a:r>
            <a:r>
              <a:rPr lang="en-US" sz="1100" b="1" dirty="0">
                <a:latin typeface="Arial" panose="020B0604020202020204" pitchFamily="34" charset="0"/>
                <a:cs typeface="Arial" panose="020B0604020202020204" pitchFamily="34" charset="0"/>
              </a:rPr>
              <a:t>Maintability Testing</a:t>
            </a:r>
          </a:p>
          <a:p>
            <a:pPr algn="r" rtl="1">
              <a:lnSpc>
                <a:spcPct val="150000"/>
              </a:lnSpc>
            </a:pPr>
            <a:r>
              <a:rPr lang="he-IL" sz="1100" b="1" dirty="0">
                <a:latin typeface="Arial" panose="020B0604020202020204" pitchFamily="34" charset="0"/>
                <a:cs typeface="Arial" panose="020B0604020202020204" pitchFamily="34" charset="0"/>
              </a:rPr>
              <a:t>בדיקת ממשקים – </a:t>
            </a:r>
            <a:r>
              <a:rPr lang="en-US" sz="1100" b="1" dirty="0">
                <a:latin typeface="Arial" panose="020B0604020202020204" pitchFamily="34" charset="0"/>
                <a:cs typeface="Arial" panose="020B0604020202020204" pitchFamily="34" charset="0"/>
              </a:rPr>
              <a:t>Interface Testing</a:t>
            </a:r>
          </a:p>
          <a:p>
            <a:pPr algn="r" rtl="1">
              <a:lnSpc>
                <a:spcPct val="150000"/>
              </a:lnSpc>
            </a:pPr>
            <a:r>
              <a:rPr lang="he-IL" sz="1100" b="1" dirty="0">
                <a:latin typeface="Arial" panose="020B0604020202020204" pitchFamily="34" charset="0"/>
                <a:cs typeface="Arial" panose="020B0604020202020204" pitchFamily="34" charset="0"/>
              </a:rPr>
              <a:t>בדיקת ביצועים – </a:t>
            </a:r>
            <a:r>
              <a:rPr lang="en-US" sz="1100" b="1" dirty="0">
                <a:latin typeface="Arial" panose="020B0604020202020204" pitchFamily="34" charset="0"/>
                <a:cs typeface="Arial" panose="020B0604020202020204" pitchFamily="34" charset="0"/>
              </a:rPr>
              <a:t>Performance Testing</a:t>
            </a:r>
          </a:p>
          <a:p>
            <a:pPr algn="r" rtl="1">
              <a:lnSpc>
                <a:spcPct val="150000"/>
              </a:lnSpc>
            </a:pPr>
            <a:r>
              <a:rPr lang="he-IL" sz="1100" b="1" dirty="0">
                <a:latin typeface="Arial" panose="020B0604020202020204" pitchFamily="34" charset="0"/>
                <a:cs typeface="Arial" panose="020B0604020202020204" pitchFamily="34" charset="0"/>
              </a:rPr>
              <a:t>בדיקת עומסים – </a:t>
            </a:r>
            <a:r>
              <a:rPr lang="en-US" sz="1100" b="1" dirty="0">
                <a:latin typeface="Arial" panose="020B0604020202020204" pitchFamily="34" charset="0"/>
                <a:cs typeface="Arial" panose="020B0604020202020204" pitchFamily="34" charset="0"/>
              </a:rPr>
              <a:t>Load Testing</a:t>
            </a:r>
          </a:p>
          <a:p>
            <a:pPr algn="r" rtl="1">
              <a:lnSpc>
                <a:spcPct val="150000"/>
              </a:lnSpc>
            </a:pPr>
            <a:r>
              <a:rPr lang="he-IL" sz="1100" b="1" dirty="0">
                <a:latin typeface="Arial" panose="020B0604020202020204" pitchFamily="34" charset="0"/>
                <a:cs typeface="Arial" panose="020B0604020202020204" pitchFamily="34" charset="0"/>
              </a:rPr>
              <a:t>בדיקת שפיות – </a:t>
            </a:r>
            <a:r>
              <a:rPr lang="en-US" sz="1100" b="1" dirty="0">
                <a:latin typeface="Arial" panose="020B0604020202020204" pitchFamily="34" charset="0"/>
                <a:cs typeface="Arial" panose="020B0604020202020204" pitchFamily="34" charset="0"/>
              </a:rPr>
              <a:t>Sanity Testing</a:t>
            </a:r>
          </a:p>
          <a:p>
            <a:pPr algn="r" rtl="1">
              <a:lnSpc>
                <a:spcPct val="150000"/>
              </a:lnSpc>
            </a:pPr>
            <a:r>
              <a:rPr lang="he-IL" sz="1100" b="1" dirty="0">
                <a:latin typeface="Arial" panose="020B0604020202020204" pitchFamily="34" charset="0"/>
                <a:cs typeface="Arial" panose="020B0604020202020204" pitchFamily="34" charset="0"/>
              </a:rPr>
              <a:t>בדיקת רגרסיה – </a:t>
            </a:r>
            <a:r>
              <a:rPr lang="en-US" sz="1100" b="1" dirty="0">
                <a:latin typeface="Arial" panose="020B0604020202020204" pitchFamily="34" charset="0"/>
                <a:cs typeface="Arial" panose="020B0604020202020204" pitchFamily="34" charset="0"/>
              </a:rPr>
              <a:t>Regression Testing</a:t>
            </a:r>
          </a:p>
          <a:p>
            <a:pPr algn="r" rtl="1">
              <a:lnSpc>
                <a:spcPct val="150000"/>
              </a:lnSpc>
            </a:pPr>
            <a:r>
              <a:rPr lang="he-IL" sz="1100" b="1" dirty="0">
                <a:latin typeface="Arial" panose="020B0604020202020204" pitchFamily="34" charset="0"/>
                <a:cs typeface="Arial" panose="020B0604020202020204" pitchFamily="34" charset="0"/>
              </a:rPr>
              <a:t>בדיקת </a:t>
            </a:r>
            <a:r>
              <a:rPr lang="en-US" sz="1100" b="1" dirty="0">
                <a:latin typeface="Arial" panose="020B0604020202020204" pitchFamily="34" charset="0"/>
                <a:cs typeface="Arial" panose="020B0604020202020204" pitchFamily="34" charset="0"/>
              </a:rPr>
              <a:t>Gui/Ui</a:t>
            </a:r>
          </a:p>
          <a:p>
            <a:pPr algn="r" rtl="1">
              <a:lnSpc>
                <a:spcPct val="150000"/>
              </a:lnSpc>
            </a:pPr>
            <a:r>
              <a:rPr lang="he-IL" sz="1100" b="1" dirty="0">
                <a:latin typeface="Arial" panose="020B0604020202020204" pitchFamily="34" charset="0"/>
                <a:cs typeface="Arial" panose="020B0604020202020204" pitchFamily="34" charset="0"/>
              </a:rPr>
              <a:t>בדיקת נגישות – </a:t>
            </a:r>
            <a:r>
              <a:rPr lang="en-US" sz="1100" b="1" dirty="0">
                <a:latin typeface="Arial" panose="020B0604020202020204" pitchFamily="34" charset="0"/>
                <a:cs typeface="Arial" panose="020B0604020202020204" pitchFamily="34" charset="0"/>
              </a:rPr>
              <a:t>Accessibility Testing</a:t>
            </a:r>
          </a:p>
          <a:p>
            <a:pPr algn="r" rtl="1">
              <a:lnSpc>
                <a:spcPct val="150000"/>
              </a:lnSpc>
            </a:pPr>
            <a:r>
              <a:rPr lang="he-IL" sz="1100" b="1" dirty="0">
                <a:latin typeface="Arial" panose="020B0604020202020204" pitchFamily="34" charset="0"/>
                <a:cs typeface="Arial" panose="020B0604020202020204" pitchFamily="34" charset="0"/>
              </a:rPr>
              <a:t>בדיקת שמישות – </a:t>
            </a:r>
            <a:r>
              <a:rPr lang="en-US" sz="1100" b="1" dirty="0">
                <a:latin typeface="Arial" panose="020B0604020202020204" pitchFamily="34" charset="0"/>
                <a:cs typeface="Arial" panose="020B0604020202020204" pitchFamily="34" charset="0"/>
              </a:rPr>
              <a:t>Usability Testing</a:t>
            </a:r>
          </a:p>
          <a:p>
            <a:pPr algn="r" rtl="1">
              <a:lnSpc>
                <a:spcPct val="150000"/>
              </a:lnSpc>
            </a:pPr>
            <a:r>
              <a:rPr lang="he-IL" sz="1100" b="1" dirty="0">
                <a:latin typeface="Arial" panose="020B0604020202020204" pitchFamily="34" charset="0"/>
                <a:cs typeface="Arial" panose="020B0604020202020204" pitchFamily="34" charset="0"/>
              </a:rPr>
              <a:t>בדיקת פונקציונליות – </a:t>
            </a:r>
            <a:r>
              <a:rPr lang="en-US" sz="1100" b="1" dirty="0">
                <a:latin typeface="Arial" panose="020B0604020202020204" pitchFamily="34" charset="0"/>
                <a:cs typeface="Arial" panose="020B0604020202020204" pitchFamily="34" charset="0"/>
              </a:rPr>
              <a:t>Functionality Testing</a:t>
            </a:r>
          </a:p>
          <a:p>
            <a:pPr algn="r" rtl="1">
              <a:lnSpc>
                <a:spcPct val="150000"/>
              </a:lnSpc>
            </a:pPr>
            <a:r>
              <a:rPr lang="he-IL" sz="1100" b="1" dirty="0">
                <a:latin typeface="Arial" panose="020B0604020202020204" pitchFamily="34" charset="0"/>
                <a:cs typeface="Arial" panose="020B0604020202020204" pitchFamily="34" charset="0"/>
              </a:rPr>
              <a:t>בדיקת תאימות – </a:t>
            </a:r>
            <a:r>
              <a:rPr lang="en-US" sz="1100" b="1" dirty="0">
                <a:latin typeface="Arial" panose="020B0604020202020204" pitchFamily="34" charset="0"/>
                <a:cs typeface="Arial" panose="020B0604020202020204" pitchFamily="34" charset="0"/>
              </a:rPr>
              <a:t>Compability Testing</a:t>
            </a:r>
          </a:p>
          <a:p>
            <a:pPr algn="r" rtl="1">
              <a:lnSpc>
                <a:spcPct val="150000"/>
              </a:lnSpc>
            </a:pPr>
            <a:r>
              <a:rPr lang="he-IL" sz="1100" b="1" dirty="0">
                <a:latin typeface="Arial" panose="020B0604020202020204" pitchFamily="34" charset="0"/>
                <a:cs typeface="Arial" panose="020B0604020202020204" pitchFamily="34" charset="0"/>
              </a:rPr>
              <a:t>בדיקת התאוששות ושחזור -</a:t>
            </a:r>
            <a:r>
              <a:rPr lang="en-US" sz="1100" b="1" dirty="0">
                <a:latin typeface="Arial" panose="020B0604020202020204" pitchFamily="34" charset="0"/>
                <a:cs typeface="Arial" panose="020B0604020202020204" pitchFamily="34" charset="0"/>
              </a:rPr>
              <a:t>Survival Testing</a:t>
            </a:r>
          </a:p>
          <a:p>
            <a:pPr algn="r" rtl="1">
              <a:lnSpc>
                <a:spcPct val="150000"/>
              </a:lnSpc>
            </a:pPr>
            <a:r>
              <a:rPr lang="he-IL" sz="1100" b="1" dirty="0">
                <a:latin typeface="Arial" panose="020B0604020202020204" pitchFamily="34" charset="0"/>
                <a:cs typeface="Arial" panose="020B0604020202020204" pitchFamily="34" charset="0"/>
              </a:rPr>
              <a:t>בדיקת אלפא – </a:t>
            </a:r>
            <a:r>
              <a:rPr lang="en-US" sz="1100" b="1" dirty="0">
                <a:latin typeface="Arial" panose="020B0604020202020204" pitchFamily="34" charset="0"/>
                <a:cs typeface="Arial" panose="020B0604020202020204" pitchFamily="34" charset="0"/>
              </a:rPr>
              <a:t>Alpha Testing</a:t>
            </a:r>
          </a:p>
          <a:p>
            <a:pPr algn="r" rtl="1">
              <a:lnSpc>
                <a:spcPct val="150000"/>
              </a:lnSpc>
            </a:pPr>
            <a:r>
              <a:rPr lang="he-IL" sz="1100" b="1" dirty="0">
                <a:latin typeface="Arial" panose="020B0604020202020204" pitchFamily="34" charset="0"/>
                <a:cs typeface="Arial" panose="020B0604020202020204" pitchFamily="34" charset="0"/>
              </a:rPr>
              <a:t>בדיקת בטא – </a:t>
            </a:r>
            <a:r>
              <a:rPr lang="en-US" sz="1100" b="1" dirty="0">
                <a:latin typeface="Arial" panose="020B0604020202020204" pitchFamily="34" charset="0"/>
                <a:cs typeface="Arial" panose="020B0604020202020204" pitchFamily="34" charset="0"/>
              </a:rPr>
              <a:t>Beta Testing</a:t>
            </a:r>
          </a:p>
          <a:p>
            <a:pPr algn="r" rtl="1">
              <a:lnSpc>
                <a:spcPct val="150000"/>
              </a:lnSpc>
            </a:pPr>
            <a:r>
              <a:rPr lang="he-IL" sz="1100" b="1" dirty="0">
                <a:latin typeface="Arial" panose="020B0604020202020204" pitchFamily="34" charset="0"/>
                <a:cs typeface="Arial" panose="020B0604020202020204" pitchFamily="34" charset="0"/>
              </a:rPr>
              <a:t>בדיקת לחץ – </a:t>
            </a:r>
            <a:r>
              <a:rPr lang="en-US" sz="1100" b="1" dirty="0">
                <a:latin typeface="Arial" panose="020B0604020202020204" pitchFamily="34" charset="0"/>
                <a:cs typeface="Arial" panose="020B0604020202020204" pitchFamily="34" charset="0"/>
              </a:rPr>
              <a:t>Stress Testing</a:t>
            </a:r>
          </a:p>
          <a:p>
            <a:pPr algn="r" rtl="1">
              <a:lnSpc>
                <a:spcPct val="150000"/>
              </a:lnSpc>
            </a:pPr>
            <a:r>
              <a:rPr lang="he-IL" sz="1100" b="1" dirty="0">
                <a:latin typeface="Arial" panose="020B0604020202020204" pitchFamily="34" charset="0"/>
                <a:cs typeface="Arial" panose="020B0604020202020204" pitchFamily="34" charset="0"/>
              </a:rPr>
              <a:t>בדיקת חומרה – </a:t>
            </a:r>
            <a:r>
              <a:rPr lang="en-US" sz="1100" b="1" dirty="0">
                <a:latin typeface="Arial" panose="020B0604020202020204" pitchFamily="34" charset="0"/>
                <a:cs typeface="Arial" panose="020B0604020202020204" pitchFamily="34" charset="0"/>
              </a:rPr>
              <a:t>Hardware Testing</a:t>
            </a:r>
          </a:p>
          <a:p>
            <a:pPr algn="r" rtl="1">
              <a:lnSpc>
                <a:spcPct val="150000"/>
              </a:lnSpc>
            </a:pPr>
            <a:r>
              <a:rPr lang="he-IL" sz="1100" b="1" dirty="0">
                <a:latin typeface="Arial" panose="020B0604020202020204" pitchFamily="34" charset="0"/>
                <a:cs typeface="Arial" panose="020B0604020202020204" pitchFamily="34" charset="0"/>
              </a:rPr>
              <a:t>מקרה בדיקה – </a:t>
            </a:r>
            <a:r>
              <a:rPr lang="en-US" sz="1100" b="1" dirty="0">
                <a:latin typeface="Arial" panose="020B0604020202020204" pitchFamily="34" charset="0"/>
                <a:cs typeface="Arial" panose="020B0604020202020204" pitchFamily="34" charset="0"/>
              </a:rPr>
              <a:t>Test Case</a:t>
            </a:r>
          </a:p>
          <a:p>
            <a:pPr algn="r" rtl="1">
              <a:lnSpc>
                <a:spcPct val="150000"/>
              </a:lnSpc>
            </a:pPr>
            <a:r>
              <a:rPr lang="he-IL" sz="1100" b="1" dirty="0">
                <a:latin typeface="Arial" panose="020B0604020202020204" pitchFamily="34" charset="0"/>
                <a:cs typeface="Arial" panose="020B0604020202020204" pitchFamily="34" charset="0"/>
              </a:rPr>
              <a:t>בדיקת </a:t>
            </a:r>
            <a:r>
              <a:rPr lang="en-US" sz="1100" b="1" dirty="0">
                <a:latin typeface="Arial" panose="020B0604020202020204" pitchFamily="34" charset="0"/>
                <a:cs typeface="Arial" panose="020B0604020202020204" pitchFamily="34" charset="0"/>
              </a:rPr>
              <a:t>C.R.U.D</a:t>
            </a:r>
          </a:p>
          <a:p>
            <a:pPr algn="r" rtl="1">
              <a:lnSpc>
                <a:spcPct val="150000"/>
              </a:lnSpc>
            </a:pPr>
            <a:r>
              <a:rPr lang="he-IL" sz="1100" b="1" dirty="0">
                <a:latin typeface="Arial" panose="020B0604020202020204" pitchFamily="34" charset="0"/>
                <a:cs typeface="Arial" panose="020B0604020202020204" pitchFamily="34" charset="0"/>
              </a:rPr>
              <a:t>בדיקת גבולות – </a:t>
            </a:r>
            <a:r>
              <a:rPr lang="en-US" sz="1100" b="1" dirty="0">
                <a:latin typeface="Arial" panose="020B0604020202020204" pitchFamily="34" charset="0"/>
                <a:cs typeface="Arial" panose="020B0604020202020204" pitchFamily="34" charset="0"/>
              </a:rPr>
              <a:t>Boundary Values Testing</a:t>
            </a:r>
          </a:p>
          <a:p>
            <a:pPr algn="r" rtl="1">
              <a:lnSpc>
                <a:spcPct val="150000"/>
              </a:lnSpc>
            </a:pPr>
            <a:r>
              <a:rPr lang="he-IL" sz="1100" b="1" dirty="0">
                <a:latin typeface="Arial" panose="020B0604020202020204" pitchFamily="34" charset="0"/>
                <a:cs typeface="Arial" panose="020B0604020202020204" pitchFamily="34" charset="0"/>
              </a:rPr>
              <a:t>בדיקת קבלה – </a:t>
            </a:r>
            <a:r>
              <a:rPr lang="en-US" sz="1100" b="1" dirty="0">
                <a:latin typeface="Arial" panose="020B0604020202020204" pitchFamily="34" charset="0"/>
                <a:cs typeface="Arial" panose="020B0604020202020204" pitchFamily="34" charset="0"/>
              </a:rPr>
              <a:t>Acceptance Testing</a:t>
            </a:r>
          </a:p>
          <a:p>
            <a:pPr algn="r" rtl="1">
              <a:lnSpc>
                <a:spcPct val="150000"/>
              </a:lnSpc>
            </a:pPr>
            <a:r>
              <a:rPr lang="he-IL" sz="1100" b="1" dirty="0">
                <a:latin typeface="Arial" panose="020B0604020202020204" pitchFamily="34" charset="0"/>
                <a:cs typeface="Arial" panose="020B0604020202020204" pitchFamily="34" charset="0"/>
              </a:rPr>
              <a:t>בדיקת קופסה לבנה – </a:t>
            </a:r>
            <a:r>
              <a:rPr lang="en-US" sz="1100" b="1" dirty="0">
                <a:latin typeface="Arial" panose="020B0604020202020204" pitchFamily="34" charset="0"/>
                <a:cs typeface="Arial" panose="020B0604020202020204" pitchFamily="34" charset="0"/>
              </a:rPr>
              <a:t>White Box Testing</a:t>
            </a:r>
          </a:p>
          <a:p>
            <a:pPr algn="r" rtl="1">
              <a:lnSpc>
                <a:spcPct val="150000"/>
              </a:lnSpc>
            </a:pPr>
            <a:r>
              <a:rPr lang="he-IL" sz="1100" b="1" dirty="0">
                <a:latin typeface="Arial" panose="020B0604020202020204" pitchFamily="34" charset="0"/>
                <a:cs typeface="Arial" panose="020B0604020202020204" pitchFamily="34" charset="0"/>
              </a:rPr>
              <a:t>בדיקת קופסה שחורה – </a:t>
            </a:r>
            <a:r>
              <a:rPr lang="en-US" sz="1100" b="1" dirty="0">
                <a:latin typeface="Arial" panose="020B0604020202020204" pitchFamily="34" charset="0"/>
                <a:cs typeface="Arial" panose="020B0604020202020204" pitchFamily="34" charset="0"/>
              </a:rPr>
              <a:t>Black Box Testing</a:t>
            </a:r>
          </a:p>
          <a:p>
            <a:pPr algn="r" rtl="1">
              <a:lnSpc>
                <a:spcPct val="150000"/>
              </a:lnSpc>
            </a:pPr>
            <a:r>
              <a:rPr lang="he-IL" sz="1100" b="1" dirty="0">
                <a:latin typeface="Arial" panose="020B0604020202020204" pitchFamily="34" charset="0"/>
                <a:cs typeface="Arial" panose="020B0604020202020204" pitchFamily="34" charset="0"/>
              </a:rPr>
              <a:t>בדיקות סטטיות – </a:t>
            </a:r>
            <a:r>
              <a:rPr lang="en-US" sz="1100" b="1" dirty="0">
                <a:latin typeface="Arial" panose="020B0604020202020204" pitchFamily="34" charset="0"/>
                <a:cs typeface="Arial" panose="020B0604020202020204" pitchFamily="34" charset="0"/>
              </a:rPr>
              <a:t>Static Testing</a:t>
            </a:r>
          </a:p>
          <a:p>
            <a:pPr algn="r" rtl="1">
              <a:lnSpc>
                <a:spcPct val="150000"/>
              </a:lnSpc>
            </a:pPr>
            <a:r>
              <a:rPr lang="he-IL" sz="1100" b="1" dirty="0">
                <a:latin typeface="Arial" panose="020B0604020202020204" pitchFamily="34" charset="0"/>
                <a:cs typeface="Arial" panose="020B0604020202020204" pitchFamily="34" charset="0"/>
              </a:rPr>
              <a:t>בדיקות דינמיות – </a:t>
            </a:r>
            <a:r>
              <a:rPr lang="en-US" sz="1100" b="1" dirty="0">
                <a:latin typeface="Arial" panose="020B0604020202020204" pitchFamily="34" charset="0"/>
                <a:cs typeface="Arial" panose="020B0604020202020204" pitchFamily="34" charset="0"/>
              </a:rPr>
              <a:t>Dynamic Testing</a:t>
            </a:r>
          </a:p>
          <a:p>
            <a:pPr algn="r" rtl="1">
              <a:lnSpc>
                <a:spcPct val="150000"/>
              </a:lnSpc>
            </a:pPr>
            <a:r>
              <a:rPr lang="he-IL" sz="1100" b="1" dirty="0">
                <a:latin typeface="Arial" panose="020B0604020202020204" pitchFamily="34" charset="0"/>
                <a:cs typeface="Arial" panose="020B0604020202020204" pitchFamily="34" charset="0"/>
              </a:rPr>
              <a:t>בדיקת שפות – </a:t>
            </a:r>
            <a:r>
              <a:rPr lang="en-US" sz="1100" b="1" dirty="0">
                <a:latin typeface="Arial" panose="020B0604020202020204" pitchFamily="34" charset="0"/>
                <a:cs typeface="Arial" panose="020B0604020202020204" pitchFamily="34" charset="0"/>
              </a:rPr>
              <a:t>Languages Testing</a:t>
            </a:r>
          </a:p>
          <a:p>
            <a:pPr algn="r" rtl="1">
              <a:lnSpc>
                <a:spcPct val="150000"/>
              </a:lnSpc>
            </a:pPr>
            <a:r>
              <a:rPr lang="he-IL" sz="1100" b="1" dirty="0">
                <a:latin typeface="Arial" panose="020B0604020202020204" pitchFamily="34" charset="0"/>
                <a:cs typeface="Arial" panose="020B0604020202020204" pitchFamily="34" charset="0"/>
              </a:rPr>
              <a:t>בדיקת יחידה – </a:t>
            </a:r>
            <a:r>
              <a:rPr lang="en-US" sz="1100" b="1" dirty="0">
                <a:latin typeface="Arial" panose="020B0604020202020204" pitchFamily="34" charset="0"/>
                <a:cs typeface="Arial" panose="020B0604020202020204" pitchFamily="34" charset="0"/>
              </a:rPr>
              <a:t>Unit Testing</a:t>
            </a:r>
            <a:endParaRPr lang="he-IL" sz="11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598064" y="2676066"/>
            <a:ext cx="2857794" cy="2882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7014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מערכת</a:t>
            </a:r>
            <a:endParaRPr lang="ru-RU" sz="1200" b="1"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בדיקות המערכת הן לעתים קרובות הבדיקות האחרונות המקיפות הנעשות לפני המסירה ללקוח, לכן היקף הבדיקות הוא גדול</a:t>
            </a:r>
          </a:p>
          <a:p>
            <a:pPr algn="r" rtl="1">
              <a:lnSpc>
                <a:spcPct val="150000"/>
              </a:lnSpc>
            </a:pPr>
            <a:r>
              <a:rPr lang="he-IL" sz="1200" dirty="0">
                <a:latin typeface="Arial" panose="020B0604020202020204" pitchFamily="34" charset="0"/>
                <a:cs typeface="Arial" panose="020B0604020202020204" pitchFamily="34" charset="0"/>
              </a:rPr>
              <a:t>בתכנון פרויקט הבדיקות (או תכנון רמת בדיקות זו) יש צורך להגדיר במדויק מה היקף הבדיקות ברמה: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מה ייבדק במסגרת בדיקות המערכת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מה לא ייבדק במסגרת בדיקות המערכת</a:t>
            </a:r>
            <a:endParaRPr lang="en-US" sz="12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904693" y="2367960"/>
            <a:ext cx="4253665" cy="3510188"/>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xmlns="">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xmlns="">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xmlns="">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7EC9BA66-9EAF-0B31-F260-A39016612B97}"/>
                  </a:ext>
                </a:extLst>
              </p14:cNvPr>
              <p14:cNvContentPartPr/>
              <p14:nvPr/>
            </p14:nvContentPartPr>
            <p14:xfrm>
              <a:off x="4756024" y="5429587"/>
              <a:ext cx="399240" cy="430920"/>
            </p14:xfrm>
          </p:contentPart>
        </mc:Choice>
        <mc:Fallback xmlns="">
          <p:pic>
            <p:nvPicPr>
              <p:cNvPr id="12" name="Ink 11">
                <a:extLst>
                  <a:ext uri="{FF2B5EF4-FFF2-40B4-BE49-F238E27FC236}">
                    <a16:creationId xmlns:a16="http://schemas.microsoft.com/office/drawing/2014/main" id="{7EC9BA66-9EAF-0B31-F260-A39016612B97}"/>
                  </a:ext>
                </a:extLst>
              </p:cNvPr>
              <p:cNvPicPr/>
              <p:nvPr/>
            </p:nvPicPr>
            <p:blipFill>
              <a:blip r:embed="rId12"/>
              <a:stretch>
                <a:fillRect/>
              </a:stretch>
            </p:blipFill>
            <p:spPr>
              <a:xfrm>
                <a:off x="4747024" y="5420587"/>
                <a:ext cx="41688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xmlns="">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xmlns="">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xmlns="">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xmlns="">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xmlns="">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xmlns="">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xmlns="">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xmlns="">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561567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מערכת</a:t>
            </a:r>
            <a:endParaRPr lang="ru-RU" sz="1200" b="1"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דוגמא:</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לא תיבדק שימושיות ברמת בדיקת מערכת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מבין שלושת הדו"חות המוגדרים במערכת ייבדק רק דו"ח ספקים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בתהליך עיצוב הבדיקות יעשה שימוש בטכניקת קבוצות שקילות ומקרי קיצון</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לגבי תהליך תמחור המוצרים בלבד, יעשה שימוש בטכניקת טבלאות החלטה לצורך עיצוב הבדיקות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תיעוד מסמך ההתקנה לא ייבדק</a:t>
            </a:r>
            <a:endParaRPr lang="en-US" sz="12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904693" y="2367960"/>
            <a:ext cx="4253665" cy="3510188"/>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xmlns="">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xmlns="">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xmlns="">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7EC9BA66-9EAF-0B31-F260-A39016612B97}"/>
                  </a:ext>
                </a:extLst>
              </p14:cNvPr>
              <p14:cNvContentPartPr/>
              <p14:nvPr/>
            </p14:nvContentPartPr>
            <p14:xfrm>
              <a:off x="4756024" y="5429587"/>
              <a:ext cx="399240" cy="430920"/>
            </p14:xfrm>
          </p:contentPart>
        </mc:Choice>
        <mc:Fallback xmlns="">
          <p:pic>
            <p:nvPicPr>
              <p:cNvPr id="12" name="Ink 11">
                <a:extLst>
                  <a:ext uri="{FF2B5EF4-FFF2-40B4-BE49-F238E27FC236}">
                    <a16:creationId xmlns:a16="http://schemas.microsoft.com/office/drawing/2014/main" id="{7EC9BA66-9EAF-0B31-F260-A39016612B97}"/>
                  </a:ext>
                </a:extLst>
              </p:cNvPr>
              <p:cNvPicPr/>
              <p:nvPr/>
            </p:nvPicPr>
            <p:blipFill>
              <a:blip r:embed="rId12"/>
              <a:stretch>
                <a:fillRect/>
              </a:stretch>
            </p:blipFill>
            <p:spPr>
              <a:xfrm>
                <a:off x="4747024" y="5420587"/>
                <a:ext cx="41688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xmlns="">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xmlns="">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xmlns="">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xmlns="">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xmlns="">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xmlns="">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xmlns="">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xmlns="">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1319702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מערכת</a:t>
            </a:r>
            <a:endParaRPr lang="ru-RU" sz="1200" b="1"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מקורות המידע בשלב בדיקות היחידה הינם</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מסמכי האפיון השונים (דרישות, עיצוב וכו')</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דוח ניתוח הסיכונים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מקרי שימוש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סיפורי משתמש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התנהגות המערכת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דיאגרמת מצבים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מדריך למשמש</a:t>
            </a: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904693" y="2367960"/>
            <a:ext cx="4253665" cy="3510188"/>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xmlns="">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xmlns="">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xmlns="">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7EC9BA66-9EAF-0B31-F260-A39016612B97}"/>
                  </a:ext>
                </a:extLst>
              </p14:cNvPr>
              <p14:cNvContentPartPr/>
              <p14:nvPr/>
            </p14:nvContentPartPr>
            <p14:xfrm>
              <a:off x="4756024" y="5429587"/>
              <a:ext cx="399240" cy="430920"/>
            </p14:xfrm>
          </p:contentPart>
        </mc:Choice>
        <mc:Fallback xmlns="">
          <p:pic>
            <p:nvPicPr>
              <p:cNvPr id="12" name="Ink 11">
                <a:extLst>
                  <a:ext uri="{FF2B5EF4-FFF2-40B4-BE49-F238E27FC236}">
                    <a16:creationId xmlns:a16="http://schemas.microsoft.com/office/drawing/2014/main" id="{7EC9BA66-9EAF-0B31-F260-A39016612B97}"/>
                  </a:ext>
                </a:extLst>
              </p:cNvPr>
              <p:cNvPicPr/>
              <p:nvPr/>
            </p:nvPicPr>
            <p:blipFill>
              <a:blip r:embed="rId12"/>
              <a:stretch>
                <a:fillRect/>
              </a:stretch>
            </p:blipFill>
            <p:spPr>
              <a:xfrm>
                <a:off x="4747024" y="5420587"/>
                <a:ext cx="41688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xmlns="">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xmlns="">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xmlns="">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xmlns="">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xmlns="">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xmlns="">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xmlns="">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xmlns="">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273900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מערכת</a:t>
            </a:r>
            <a:endParaRPr lang="ru-RU" sz="1200" b="1"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אובייקט הבדיקות</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המערכת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חמרה ותוכנה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מערכת ההפעלה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המערכת הנבדקת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תצורת המערכת ותצורת הנתונים</a:t>
            </a: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904693" y="2367960"/>
            <a:ext cx="4253665" cy="3510188"/>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xmlns="">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xmlns="">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xmlns="">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7EC9BA66-9EAF-0B31-F260-A39016612B97}"/>
                  </a:ext>
                </a:extLst>
              </p14:cNvPr>
              <p14:cNvContentPartPr/>
              <p14:nvPr/>
            </p14:nvContentPartPr>
            <p14:xfrm>
              <a:off x="4756024" y="5429587"/>
              <a:ext cx="399240" cy="430920"/>
            </p14:xfrm>
          </p:contentPart>
        </mc:Choice>
        <mc:Fallback xmlns="">
          <p:pic>
            <p:nvPicPr>
              <p:cNvPr id="12" name="Ink 11">
                <a:extLst>
                  <a:ext uri="{FF2B5EF4-FFF2-40B4-BE49-F238E27FC236}">
                    <a16:creationId xmlns:a16="http://schemas.microsoft.com/office/drawing/2014/main" id="{7EC9BA66-9EAF-0B31-F260-A39016612B97}"/>
                  </a:ext>
                </a:extLst>
              </p:cNvPr>
              <p:cNvPicPr/>
              <p:nvPr/>
            </p:nvPicPr>
            <p:blipFill>
              <a:blip r:embed="rId12"/>
              <a:stretch>
                <a:fillRect/>
              </a:stretch>
            </p:blipFill>
            <p:spPr>
              <a:xfrm>
                <a:off x="4747024" y="5420587"/>
                <a:ext cx="41688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xmlns="">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xmlns="">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xmlns="">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xmlns="">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xmlns="">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xmlns="">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xmlns="">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xmlns="">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844973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מערכת</a:t>
            </a:r>
            <a:endParaRPr lang="ru-RU" sz="1200" b="1"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פגמים טיפוסיים</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חישובים שגויים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התנהגות פונקציונלית לא תקינה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שגיאה מערכתית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כשל בסביבת הייצור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פער בין תפקוד המערכת למתואר במדרגי המשתמש</a:t>
            </a: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904693" y="2367960"/>
            <a:ext cx="4253665" cy="3510188"/>
          </a:xfrm>
          <a:prstGeom prst="rect">
            <a:avLst/>
          </a:prstGeom>
        </p:spPr>
      </p:pic>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2" name="Ink 11">
                <a:extLst>
                  <a:ext uri="{FF2B5EF4-FFF2-40B4-BE49-F238E27FC236}">
                    <a16:creationId xmlns:a16="http://schemas.microsoft.com/office/drawing/2014/main" id="{7EC9BA66-9EAF-0B31-F260-A39016612B97}"/>
                  </a:ext>
                </a:extLst>
              </p14:cNvPr>
              <p14:cNvContentPartPr/>
              <p14:nvPr/>
            </p14:nvContentPartPr>
            <p14:xfrm>
              <a:off x="4756024" y="5429587"/>
              <a:ext cx="399240" cy="430920"/>
            </p14:xfrm>
          </p:contentPart>
        </mc:Choice>
        <mc:Fallback>
          <p:pic>
            <p:nvPicPr>
              <p:cNvPr id="12" name="Ink 11">
                <a:extLst>
                  <a:ext uri="{FF2B5EF4-FFF2-40B4-BE49-F238E27FC236}">
                    <a16:creationId xmlns:a16="http://schemas.microsoft.com/office/drawing/2014/main" id="{7EC9BA66-9EAF-0B31-F260-A39016612B97}"/>
                  </a:ext>
                </a:extLst>
              </p:cNvPr>
              <p:cNvPicPr/>
              <p:nvPr/>
            </p:nvPicPr>
            <p:blipFill>
              <a:blip r:embed="rId12"/>
              <a:stretch>
                <a:fillRect/>
              </a:stretch>
            </p:blipFill>
            <p:spPr>
              <a:xfrm>
                <a:off x="4747024" y="5420587"/>
                <a:ext cx="416880" cy="4485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mc:Choice xmlns:p14="http://schemas.microsoft.com/office/powerpoint/2010/main"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2294109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מערכת</a:t>
            </a:r>
            <a:endParaRPr lang="ru-RU" sz="1200" b="1"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דוגמאות לתקלות אופייניות: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תפקודיות (פונקציונליות) שאינה ממומשת במלואה</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מערכת שירות לקוחות אינה מציגה לקוח שהקפיא את חשבונו</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תיעוד</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בבקשת עזרה מקוונת במסך הזמנת טיסה, העזרה המכוונת המתקבלת היא עבור מסך הזמנת רכב שכור</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עומסים</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בתצורה הקיימת, המערכת תומכת בפעולת 100 משתמשים בו זמניים, למרות שהדרישה היא לתמיכה ב-200 משתמשים בו זמניים</a:t>
            </a: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904693" y="2367960"/>
            <a:ext cx="4253665" cy="3510188"/>
          </a:xfrm>
          <a:prstGeom prst="rect">
            <a:avLst/>
          </a:prstGeom>
        </p:spPr>
      </p:pic>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2" name="Ink 11">
                <a:extLst>
                  <a:ext uri="{FF2B5EF4-FFF2-40B4-BE49-F238E27FC236}">
                    <a16:creationId xmlns:a16="http://schemas.microsoft.com/office/drawing/2014/main" id="{7EC9BA66-9EAF-0B31-F260-A39016612B97}"/>
                  </a:ext>
                </a:extLst>
              </p14:cNvPr>
              <p14:cNvContentPartPr/>
              <p14:nvPr/>
            </p14:nvContentPartPr>
            <p14:xfrm>
              <a:off x="4756024" y="5429587"/>
              <a:ext cx="399240" cy="430920"/>
            </p14:xfrm>
          </p:contentPart>
        </mc:Choice>
        <mc:Fallback>
          <p:pic>
            <p:nvPicPr>
              <p:cNvPr id="12" name="Ink 11">
                <a:extLst>
                  <a:ext uri="{FF2B5EF4-FFF2-40B4-BE49-F238E27FC236}">
                    <a16:creationId xmlns:a16="http://schemas.microsoft.com/office/drawing/2014/main" id="{7EC9BA66-9EAF-0B31-F260-A39016612B97}"/>
                  </a:ext>
                </a:extLst>
              </p:cNvPr>
              <p:cNvPicPr/>
              <p:nvPr/>
            </p:nvPicPr>
            <p:blipFill>
              <a:blip r:embed="rId12"/>
              <a:stretch>
                <a:fillRect/>
              </a:stretch>
            </p:blipFill>
            <p:spPr>
              <a:xfrm>
                <a:off x="4747024" y="5420587"/>
                <a:ext cx="416880" cy="4485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mc:Choice xmlns:p14="http://schemas.microsoft.com/office/powerpoint/2010/main"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768849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מערכת</a:t>
            </a:r>
            <a:endParaRPr lang="ru-RU" sz="1200" b="1"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דוגמאות לתקלות אופייניות: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שימושיות</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באתר חנות מקוונת המשתמשים התקשו במטלת הוספת מוצר לסל הקניות. מתוך 10 נבדקים רק 7 הצליחו לבצע את המטלה, מתוכם 3 אחרי יותר מניסיון בודד</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תצורה</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המערכת אינה כותבת קבצי לוג כיוון שאין לה הרשאות כתיבה מתאימות</a:t>
            </a: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904693" y="2367960"/>
            <a:ext cx="4253665" cy="3510188"/>
          </a:xfrm>
          <a:prstGeom prst="rect">
            <a:avLst/>
          </a:prstGeom>
        </p:spPr>
      </p:pic>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2" name="Ink 11">
                <a:extLst>
                  <a:ext uri="{FF2B5EF4-FFF2-40B4-BE49-F238E27FC236}">
                    <a16:creationId xmlns:a16="http://schemas.microsoft.com/office/drawing/2014/main" id="{7EC9BA66-9EAF-0B31-F260-A39016612B97}"/>
                  </a:ext>
                </a:extLst>
              </p14:cNvPr>
              <p14:cNvContentPartPr/>
              <p14:nvPr/>
            </p14:nvContentPartPr>
            <p14:xfrm>
              <a:off x="4756024" y="5429587"/>
              <a:ext cx="399240" cy="430920"/>
            </p14:xfrm>
          </p:contentPart>
        </mc:Choice>
        <mc:Fallback>
          <p:pic>
            <p:nvPicPr>
              <p:cNvPr id="12" name="Ink 11">
                <a:extLst>
                  <a:ext uri="{FF2B5EF4-FFF2-40B4-BE49-F238E27FC236}">
                    <a16:creationId xmlns:a16="http://schemas.microsoft.com/office/drawing/2014/main" id="{7EC9BA66-9EAF-0B31-F260-A39016612B97}"/>
                  </a:ext>
                </a:extLst>
              </p:cNvPr>
              <p:cNvPicPr/>
              <p:nvPr/>
            </p:nvPicPr>
            <p:blipFill>
              <a:blip r:embed="rId12"/>
              <a:stretch>
                <a:fillRect/>
              </a:stretch>
            </p:blipFill>
            <p:spPr>
              <a:xfrm>
                <a:off x="4747024" y="5420587"/>
                <a:ext cx="416880" cy="4485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mc:Choice xmlns:p14="http://schemas.microsoft.com/office/powerpoint/2010/main"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585927474"/>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3733</TotalTime>
  <Words>1569</Words>
  <Application>Microsoft Office PowerPoint</Application>
  <PresentationFormat>Widescreen</PresentationFormat>
  <Paragraphs>290</Paragraphs>
  <Slides>25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Arial-BoldMT</vt:lpstr>
      <vt:lpstr>Calibri</vt:lpstr>
      <vt:lpstr>Calibri Light</vt:lpstr>
      <vt:lpstr>Sagona ExtraLight</vt:lpstr>
      <vt:lpstr>Speak Pro</vt:lpstr>
      <vt:lpstr>Wingdings</vt:lpstr>
      <vt:lpstr>Office Theme</vt:lpstr>
      <vt:lpstr>QA בודק תוכנה</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21</cp:revision>
  <dcterms:created xsi:type="dcterms:W3CDTF">2022-03-07T11:44:47Z</dcterms:created>
  <dcterms:modified xsi:type="dcterms:W3CDTF">2022-09-05T14:18:14Z</dcterms:modified>
</cp:coreProperties>
</file>